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82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026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1061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9356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5745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8703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6404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3523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917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4912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0476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3892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616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40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2840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4651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360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2016-07-29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/>
              <a:t>This work is licensed under a</a:t>
            </a:r>
          </a:p>
          <a:p>
            <a:r>
              <a:rPr lang="en-CA" sz="1050" dirty="0">
                <a:hlinkClick r:id="rId18"/>
              </a:rPr>
              <a:t>Creative Commons Attribution 3.0 </a:t>
            </a:r>
            <a:r>
              <a:rPr lang="en-CA" sz="1050" dirty="0" err="1">
                <a:hlinkClick r:id="rId18"/>
              </a:rPr>
              <a:t>Unported</a:t>
            </a:r>
            <a:r>
              <a:rPr lang="en-CA" sz="1050" dirty="0">
                <a:hlinkClick r:id="rId18"/>
              </a:rPr>
              <a:t> License</a:t>
            </a:r>
            <a:r>
              <a:rPr lang="en-CA" sz="1050" dirty="0"/>
              <a:t> (CC-BY).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7350048" y="6304285"/>
            <a:ext cx="142859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/>
              <a:t>Project Management</a:t>
            </a:r>
          </a:p>
          <a:p>
            <a:pPr algn="r"/>
            <a:r>
              <a:rPr lang="en-CA" sz="1050" dirty="0"/>
              <a:t>Chapter 18: Celebrate!</a:t>
            </a:r>
          </a:p>
        </p:txBody>
      </p:sp>
      <p:pic>
        <p:nvPicPr>
          <p:cNvPr id="2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3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Celebrate!</a:t>
            </a: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Risk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C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 sz="2000" b="1" dirty="0">
                <a:latin typeface="Arial" panose="020B0604020202020204" pitchFamily="34" charset="0"/>
                <a:cs typeface="Arial" panose="020B0604020202020204" pitchFamily="34" charset="0"/>
              </a:rPr>
              <a:t>The project is complete!</a:t>
            </a:r>
          </a:p>
          <a:p>
            <a:pPr marL="0" indent="0">
              <a:buNone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Celebrate the success with the project team.</a:t>
            </a:r>
          </a:p>
          <a:p>
            <a:pPr marL="0" indent="0">
              <a:buNone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Acknowledge, commiserate, start consolidating lessons learned!</a:t>
            </a:r>
          </a:p>
          <a:p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308" y="1962785"/>
            <a:ext cx="2233252" cy="2501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C:\Users\stephenss.DOUGLAS\AppData\Local\Microsoft\Windows\Temporary Internet Files\Content.IE5\L7GQOT07\MC90033590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942" y="1668780"/>
            <a:ext cx="2216700" cy="233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stephenss.DOUGLAS\AppData\Local\Microsoft\Windows\Temporary Internet Files\Content.IE5\L7GQOT07\MC90033590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840" y="2263999"/>
            <a:ext cx="2216700" cy="233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8350</TotalTime>
  <Words>28</Words>
  <Application>Microsoft Office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3</vt:lpstr>
      <vt:lpstr>Facet</vt:lpstr>
      <vt:lpstr>Celebrate!</vt:lpstr>
      <vt:lpstr>Project Risk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Ziko Rizk</cp:lastModifiedBy>
  <cp:revision>29</cp:revision>
  <dcterms:created xsi:type="dcterms:W3CDTF">2014-06-09T20:10:57Z</dcterms:created>
  <dcterms:modified xsi:type="dcterms:W3CDTF">2016-07-29T21:24:02Z</dcterms:modified>
</cp:coreProperties>
</file>