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61" r:id="rId4"/>
    <p:sldId id="259" r:id="rId5"/>
    <p:sldId id="264" r:id="rId6"/>
    <p:sldId id="265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FE7-0B2A-4DD7-A7A5-EC32DD148270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D093D8F-1FEF-4F04-9397-C4119016B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6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FE7-0B2A-4DD7-A7A5-EC32DD148270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093D8F-1FEF-4F04-9397-C4119016B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0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FE7-0B2A-4DD7-A7A5-EC32DD148270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093D8F-1FEF-4F04-9397-C4119016B16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0958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FE7-0B2A-4DD7-A7A5-EC32DD148270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093D8F-1FEF-4F04-9397-C4119016B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56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FE7-0B2A-4DD7-A7A5-EC32DD148270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093D8F-1FEF-4F04-9397-C4119016B16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1562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FE7-0B2A-4DD7-A7A5-EC32DD148270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093D8F-1FEF-4F04-9397-C4119016B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91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FE7-0B2A-4DD7-A7A5-EC32DD148270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D8F-1FEF-4F04-9397-C4119016B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71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FE7-0B2A-4DD7-A7A5-EC32DD148270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D8F-1FEF-4F04-9397-C4119016B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9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FE7-0B2A-4DD7-A7A5-EC32DD148270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D8F-1FEF-4F04-9397-C4119016B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4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FE7-0B2A-4DD7-A7A5-EC32DD148270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093D8F-1FEF-4F04-9397-C4119016B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7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FE7-0B2A-4DD7-A7A5-EC32DD148270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093D8F-1FEF-4F04-9397-C4119016B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7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FE7-0B2A-4DD7-A7A5-EC32DD148270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093D8F-1FEF-4F04-9397-C4119016B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0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FE7-0B2A-4DD7-A7A5-EC32DD148270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D8F-1FEF-4F04-9397-C4119016B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0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FE7-0B2A-4DD7-A7A5-EC32DD148270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D8F-1FEF-4F04-9397-C4119016B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0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FE7-0B2A-4DD7-A7A5-EC32DD148270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3D8F-1FEF-4F04-9397-C4119016B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FE7-0B2A-4DD7-A7A5-EC32DD148270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093D8F-1FEF-4F04-9397-C4119016B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0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A8FE7-0B2A-4DD7-A7A5-EC32DD148270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093D8F-1FEF-4F04-9397-C4119016B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4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668379"/>
            <a:ext cx="8915400" cy="3777622"/>
          </a:xfrm>
        </p:spPr>
        <p:txBody>
          <a:bodyPr/>
          <a:lstStyle/>
          <a:p>
            <a:r>
              <a:rPr lang="en-US" dirty="0" smtClean="0"/>
              <a:t>Every bit of information permanently stored on a computer is stored in a file</a:t>
            </a:r>
          </a:p>
          <a:p>
            <a:r>
              <a:rPr lang="en-US" dirty="0" smtClean="0"/>
              <a:t>There are many different kinds of files</a:t>
            </a:r>
          </a:p>
          <a:p>
            <a:r>
              <a:rPr lang="en-US" dirty="0" smtClean="0"/>
              <a:t>The Operating System consists of hundreds of files (system files)</a:t>
            </a:r>
          </a:p>
          <a:p>
            <a:r>
              <a:rPr lang="en-US" dirty="0" smtClean="0"/>
              <a:t>The MS Office suite consists of hundreds of additional files (application files)</a:t>
            </a:r>
          </a:p>
          <a:p>
            <a:r>
              <a:rPr lang="en-US" dirty="0" smtClean="0"/>
              <a:t>Finally, when you run MS Word and create a resume and a cover letter, you’ll store each in a separate files (data files)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6632" y="1636295"/>
            <a:ext cx="897798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best analogy for a computer drive is a large filing cabinet</a:t>
            </a:r>
          </a:p>
          <a:p>
            <a:r>
              <a:rPr lang="en-US" dirty="0" smtClean="0"/>
              <a:t>All computer files are permanently stored on these filing cabinets we call drives</a:t>
            </a:r>
          </a:p>
          <a:p>
            <a:r>
              <a:rPr lang="en-US" dirty="0" smtClean="0"/>
              <a:t>The Operating System (i.e. Windows 7 or Windows 8) assigns each drive a unique name</a:t>
            </a:r>
          </a:p>
          <a:p>
            <a:r>
              <a:rPr lang="en-US" dirty="0" smtClean="0"/>
              <a:t>MS Windows uses a letter followed by a colon (i.e. C:, D:, etc.)</a:t>
            </a:r>
          </a:p>
          <a:p>
            <a:r>
              <a:rPr lang="en-US" dirty="0" smtClean="0"/>
              <a:t>Personal Computers (PCs), usually use C: for the internal drive and D: for the DVD or </a:t>
            </a:r>
            <a:r>
              <a:rPr lang="en-US" dirty="0" err="1" smtClean="0"/>
              <a:t>BluRay</a:t>
            </a:r>
            <a:r>
              <a:rPr lang="en-US" dirty="0" smtClean="0"/>
              <a:t> drive</a:t>
            </a:r>
          </a:p>
          <a:p>
            <a:r>
              <a:rPr lang="en-US" dirty="0" smtClean="0"/>
              <a:t>If you insert a USB thumb drive into a USB port, the computer recognizes the drive and assigns it the next available letter (i.e. E</a:t>
            </a:r>
            <a:r>
              <a:rPr lang="en-US" dirty="0" smtClean="0">
                <a:sym typeface="Wingdings" panose="05000000000000000000" pitchFamily="2" charset="2"/>
              </a:rPr>
              <a:t>:)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So, what happened to A: and B: drives?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 They are reserved for the old floppy drives which we no longer use – historic reasons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95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Drives -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6632" y="1636295"/>
            <a:ext cx="897798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To delete the drive content, wipe clean, and prepare the drive for usage, one could format the drive</a:t>
            </a:r>
          </a:p>
          <a:p>
            <a:r>
              <a:rPr lang="en-US" dirty="0" smtClean="0"/>
              <a:t>Over and above deleting the content of the drive, the format command would also create the root folder (the first folder on each drive)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299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Folders/Directories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6632" y="1636295"/>
            <a:ext cx="8977980" cy="51624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Folders are also files (special kind of file)</a:t>
            </a:r>
          </a:p>
          <a:p>
            <a:r>
              <a:rPr lang="en-US" dirty="0" smtClean="0"/>
              <a:t>Folders are used to organize your drive</a:t>
            </a:r>
          </a:p>
          <a:p>
            <a:r>
              <a:rPr lang="en-US" dirty="0" smtClean="0"/>
              <a:t>If we are to store all files, thousands of file, onto the root folder:</a:t>
            </a:r>
          </a:p>
          <a:p>
            <a:pPr lvl="1"/>
            <a:r>
              <a:rPr lang="en-US" dirty="0" smtClean="0"/>
              <a:t>The root folder would be very messy</a:t>
            </a:r>
          </a:p>
          <a:p>
            <a:pPr lvl="1"/>
            <a:r>
              <a:rPr lang="en-US" dirty="0" smtClean="0"/>
              <a:t>Hard to find the file you are looking for</a:t>
            </a:r>
          </a:p>
          <a:p>
            <a:pPr lvl="1"/>
            <a:r>
              <a:rPr lang="en-US" dirty="0" smtClean="0"/>
              <a:t>Hard to delete the files you no longer need</a:t>
            </a:r>
          </a:p>
          <a:p>
            <a:pPr lvl="1"/>
            <a:r>
              <a:rPr lang="en-US" dirty="0" smtClean="0"/>
              <a:t>Hard to backup your data files</a:t>
            </a:r>
          </a:p>
          <a:p>
            <a:r>
              <a:rPr lang="en-US" dirty="0" smtClean="0"/>
              <a:t>The answer is to create different folders for different purposes:</a:t>
            </a:r>
          </a:p>
          <a:p>
            <a:pPr lvl="1"/>
            <a:r>
              <a:rPr lang="en-US" dirty="0" smtClean="0"/>
              <a:t>For example, one folder for CS101 and another folder for MTH111</a:t>
            </a:r>
          </a:p>
          <a:p>
            <a:pPr lvl="1"/>
            <a:r>
              <a:rPr lang="en-US" dirty="0" smtClean="0"/>
              <a:t>To keep our drives structured, we would create the </a:t>
            </a:r>
            <a:r>
              <a:rPr lang="en-US" dirty="0" smtClean="0"/>
              <a:t>CS101 </a:t>
            </a:r>
            <a:r>
              <a:rPr lang="en-US" dirty="0" smtClean="0"/>
              <a:t>and the MTH111 folders under the School folder</a:t>
            </a:r>
          </a:p>
          <a:p>
            <a:pPr lvl="1"/>
            <a:r>
              <a:rPr lang="en-US" sz="1400" dirty="0" smtClean="0"/>
              <a:t>C:\</a:t>
            </a:r>
          </a:p>
          <a:p>
            <a:pPr lvl="2"/>
            <a:r>
              <a:rPr lang="en-US" dirty="0" smtClean="0"/>
              <a:t>C:\School</a:t>
            </a:r>
          </a:p>
          <a:p>
            <a:pPr lvl="3"/>
            <a:r>
              <a:rPr lang="en-US" dirty="0" smtClean="0"/>
              <a:t>C:\School\CS101</a:t>
            </a:r>
          </a:p>
          <a:p>
            <a:pPr lvl="3"/>
            <a:r>
              <a:rPr lang="en-US" dirty="0" smtClean="0"/>
              <a:t>C:\School\MTH111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1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Messy Folders/Directories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236" y="1821117"/>
            <a:ext cx="3901440" cy="3898392"/>
          </a:xfrm>
        </p:spPr>
      </p:pic>
    </p:spTree>
    <p:extLst>
      <p:ext uri="{BB962C8B-B14F-4D97-AF65-F5344CB8AC3E}">
        <p14:creationId xmlns:p14="http://schemas.microsoft.com/office/powerpoint/2010/main" val="142154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Organized Folders/Directories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976" y="1636713"/>
            <a:ext cx="7059960" cy="4267200"/>
          </a:xfrm>
        </p:spPr>
      </p:pic>
    </p:spTree>
    <p:extLst>
      <p:ext uri="{BB962C8B-B14F-4D97-AF65-F5344CB8AC3E}">
        <p14:creationId xmlns:p14="http://schemas.microsoft.com/office/powerpoint/2010/main" val="2703181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Folders/directories -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6632" y="1636295"/>
            <a:ext cx="897798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The drive structure resembles a tree structure:</a:t>
            </a:r>
          </a:p>
          <a:p>
            <a:pPr lvl="1"/>
            <a:r>
              <a:rPr lang="en-US" dirty="0" smtClean="0"/>
              <a:t>Root folder – created when the drive is formatted</a:t>
            </a:r>
          </a:p>
          <a:p>
            <a:pPr lvl="1"/>
            <a:r>
              <a:rPr lang="en-US" dirty="0" smtClean="0"/>
              <a:t>First level sub-folders – created in root folder</a:t>
            </a:r>
          </a:p>
          <a:p>
            <a:pPr lvl="1"/>
            <a:r>
              <a:rPr lang="en-US" dirty="0" smtClean="0"/>
              <a:t>Second level sub-folders – created in first level sub-folder</a:t>
            </a:r>
          </a:p>
          <a:p>
            <a:pPr lvl="1"/>
            <a:r>
              <a:rPr lang="en-US" dirty="0" smtClean="0"/>
              <a:t>And so on</a:t>
            </a:r>
          </a:p>
          <a:p>
            <a:r>
              <a:rPr lang="en-US" dirty="0" smtClean="0"/>
              <a:t>NOTE: It’s best not to have more than 4-5 nested folder layers</a:t>
            </a:r>
          </a:p>
        </p:txBody>
      </p:sp>
    </p:spTree>
    <p:extLst>
      <p:ext uri="{BB962C8B-B14F-4D97-AF65-F5344CB8AC3E}">
        <p14:creationId xmlns:p14="http://schemas.microsoft.com/office/powerpoint/2010/main" val="40767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Explorer/File Explorer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6632" y="1636295"/>
            <a:ext cx="897798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Windows 7 comes with a special utility to manage drives, folders and files called Windows Explorer (folder icon on the Taskbar)</a:t>
            </a:r>
          </a:p>
          <a:p>
            <a:r>
              <a:rPr lang="en-US" dirty="0" smtClean="0"/>
              <a:t>Windows 8 and Windows 10 come with a similar utility to manage drives, folders and files and is called File Explorer (folder icon on the Taskbar)</a:t>
            </a:r>
          </a:p>
          <a:p>
            <a:r>
              <a:rPr lang="en-US" dirty="0" smtClean="0"/>
              <a:t>Both utilities are very similar and perform the same functions</a:t>
            </a:r>
          </a:p>
        </p:txBody>
      </p:sp>
    </p:spTree>
    <p:extLst>
      <p:ext uri="{BB962C8B-B14F-4D97-AF65-F5344CB8AC3E}">
        <p14:creationId xmlns:p14="http://schemas.microsoft.com/office/powerpoint/2010/main" val="211030804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174</TotalTime>
  <Words>511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Wisp</vt:lpstr>
      <vt:lpstr>Files</vt:lpstr>
      <vt:lpstr>Drives</vt:lpstr>
      <vt:lpstr>Formatting Drives - continue</vt:lpstr>
      <vt:lpstr>Folders/Directories</vt:lpstr>
      <vt:lpstr>Messy Folders/Directories</vt:lpstr>
      <vt:lpstr>Organized Folders/Directories</vt:lpstr>
      <vt:lpstr>Folders/directories - continue</vt:lpstr>
      <vt:lpstr>Windows Explorer/File Explorer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iLearn CS120</dc:title>
  <dc:creator>Ziko Rizk</dc:creator>
  <cp:lastModifiedBy>Ziko Rizk</cp:lastModifiedBy>
  <cp:revision>21</cp:revision>
  <dcterms:created xsi:type="dcterms:W3CDTF">2015-05-08T03:12:40Z</dcterms:created>
  <dcterms:modified xsi:type="dcterms:W3CDTF">2015-12-18T17:46:55Z</dcterms:modified>
</cp:coreProperties>
</file>