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77" r:id="rId5"/>
    <p:sldId id="281" r:id="rId6"/>
    <p:sldId id="282" r:id="rId7"/>
    <p:sldId id="283" r:id="rId8"/>
    <p:sldId id="286" r:id="rId9"/>
    <p:sldId id="285" r:id="rId10"/>
    <p:sldId id="28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43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7/16/2019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7/16/2019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7/16/2019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7/16/2019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7/16/2019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7/16/2019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 dirty="0"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7/16/2019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7/16/2019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7/16/2019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7/16/2019</a:t>
            </a:fld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7/16/2019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7/16/2019</a:t>
            </a:fld>
            <a:endParaRPr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7/16/2019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7/16/2019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CCB8B47-AF1D-4762-9AD3-F3F0FFA690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9522212" cy="2219691"/>
          </a:xfrm>
        </p:spPr>
        <p:txBody>
          <a:bodyPr/>
          <a:lstStyle/>
          <a:p>
            <a:r>
              <a:rPr lang="en-US" dirty="0"/>
              <a:t>Immigration to America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E92D4D24-D1A3-4F00-ADEB-E2F79A689A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Influences of the Modern American Musical</a:t>
            </a:r>
          </a:p>
        </p:txBody>
      </p:sp>
    </p:spTree>
    <p:extLst>
      <p:ext uri="{BB962C8B-B14F-4D97-AF65-F5344CB8AC3E}">
        <p14:creationId xmlns:p14="http://schemas.microsoft.com/office/powerpoint/2010/main" val="187153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392EA-8CAE-4976-9905-A894DB0E85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14347" y="1307357"/>
            <a:ext cx="8332176" cy="779352"/>
          </a:xfrm>
        </p:spPr>
        <p:txBody>
          <a:bodyPr>
            <a:normAutofit/>
          </a:bodyPr>
          <a:lstStyle/>
          <a:p>
            <a:r>
              <a:rPr lang="en-US" dirty="0"/>
              <a:t>Variety show Influences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24C6EEF-3EBF-44D0-BA41-4667651F57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4899" y="2567354"/>
            <a:ext cx="7124702" cy="2899996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/>
              <a:t>Honky-Tonks</a:t>
            </a:r>
          </a:p>
          <a:p>
            <a:pPr algn="ctr">
              <a:lnSpc>
                <a:spcPct val="150000"/>
              </a:lnSpc>
            </a:pPr>
            <a:r>
              <a:rPr lang="en-US" sz="2800" b="1" dirty="0"/>
              <a:t>Minstrel</a:t>
            </a:r>
          </a:p>
          <a:p>
            <a:pPr algn="ctr">
              <a:lnSpc>
                <a:spcPct val="150000"/>
              </a:lnSpc>
            </a:pPr>
            <a:r>
              <a:rPr lang="en-US" sz="2800" b="1" dirty="0"/>
              <a:t>Burlesque</a:t>
            </a:r>
          </a:p>
          <a:p>
            <a:pPr algn="ctr">
              <a:lnSpc>
                <a:spcPct val="150000"/>
              </a:lnSpc>
            </a:pPr>
            <a:r>
              <a:rPr lang="en-US" sz="2800" b="1" dirty="0"/>
              <a:t>Vaudeville</a:t>
            </a:r>
          </a:p>
        </p:txBody>
      </p:sp>
    </p:spTree>
    <p:extLst>
      <p:ext uri="{BB962C8B-B14F-4D97-AF65-F5344CB8AC3E}">
        <p14:creationId xmlns:p14="http://schemas.microsoft.com/office/powerpoint/2010/main" val="38841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22CD2D0-0C09-4F3C-9C71-F190C3988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Honky-Tonks  from the mid-1800s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D65570C-8C70-43E9-BA88-4B5CE55E4A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6292362" cy="4572000"/>
          </a:xfrm>
        </p:spPr>
        <p:txBody>
          <a:bodyPr/>
          <a:lstStyle/>
          <a:p>
            <a:pPr lvl="2"/>
            <a:endParaRPr lang="en-US" dirty="0"/>
          </a:p>
          <a:p>
            <a:pPr marL="4572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Raucous variety performance</a:t>
            </a:r>
          </a:p>
          <a:p>
            <a:pPr marL="457200" lvl="2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Saloon shows: </a:t>
            </a:r>
          </a:p>
          <a:p>
            <a:pPr marL="457200" lvl="2" indent="-457200">
              <a:lnSpc>
                <a:spcPct val="100000"/>
              </a:lnSpc>
            </a:pPr>
            <a:r>
              <a:rPr lang="en-US" sz="2800" dirty="0"/>
              <a:t>		Circus acts</a:t>
            </a:r>
          </a:p>
          <a:p>
            <a:pPr marL="457200" lvl="2" indent="-457200">
              <a:lnSpc>
                <a:spcPct val="100000"/>
              </a:lnSpc>
            </a:pPr>
            <a:r>
              <a:rPr lang="en-US" sz="2800" dirty="0"/>
              <a:t>		Singers</a:t>
            </a:r>
          </a:p>
          <a:p>
            <a:pPr marL="457200" lvl="2" indent="-457200">
              <a:lnSpc>
                <a:spcPct val="100000"/>
              </a:lnSpc>
            </a:pPr>
            <a:r>
              <a:rPr lang="en-US" sz="2800" dirty="0"/>
              <a:t>		Dancers</a:t>
            </a:r>
          </a:p>
          <a:p>
            <a:pPr marL="457200" lvl="2" indent="-457200">
              <a:lnSpc>
                <a:spcPct val="100000"/>
              </a:lnSpc>
            </a:pPr>
            <a:r>
              <a:rPr lang="en-US" sz="2800" dirty="0"/>
              <a:t>		Chorus Girls</a:t>
            </a:r>
          </a:p>
          <a:p>
            <a:pPr marL="457200" lvl="2" indent="-457200">
              <a:lnSpc>
                <a:spcPct val="100000"/>
              </a:lnSpc>
            </a:pPr>
            <a:r>
              <a:rPr lang="en-US" sz="2800" dirty="0"/>
              <a:t>		Bawdy (crude) Comics</a:t>
            </a:r>
          </a:p>
          <a:p>
            <a:pPr marL="457200" lvl="2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Audiences were all male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5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350482E-C630-4D7B-8E9A-4D54FDC88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Minstrel </a:t>
            </a:r>
            <a:r>
              <a:rPr lang="en-US"/>
              <a:t>Shows 1828 </a:t>
            </a:r>
            <a:r>
              <a:rPr lang="en-US" dirty="0"/>
              <a:t>into early 1900’s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0FF926D-81BC-4FA0-AE4F-54A62B1ECA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04898" y="1600199"/>
            <a:ext cx="7429501" cy="4765431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Peaked after Civil War remained popular into the early 1900s, created by white Americans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Embodied negative racial stereotypes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Songs &amp; skits sentimentalizing slave life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African Americans were shown as naïve, childish, who sang &amp; danced all day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Image result for minstrel show">
            <a:extLst>
              <a:ext uri="{FF2B5EF4-FFF2-40B4-BE49-F238E27FC236}">
                <a16:creationId xmlns:a16="http://schemas.microsoft.com/office/drawing/2014/main" id="{3C8904A1-12E7-43AC-8B21-896BAD28ED3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988" y="2148554"/>
            <a:ext cx="3095258" cy="228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79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5A83C-0881-40F1-8CEE-A232AE4F8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659" y="201706"/>
            <a:ext cx="9980682" cy="1096962"/>
          </a:xfrm>
        </p:spPr>
        <p:txBody>
          <a:bodyPr/>
          <a:lstStyle/>
          <a:p>
            <a:r>
              <a:rPr lang="en-US" dirty="0"/>
              <a:t>NOTE:  Early US had a vital tradition of African American Theatre made by African Americans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53A2B4-1665-4882-9B40-22B1369759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0988" y="1600200"/>
            <a:ext cx="7436224" cy="4948518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1816  - 1823   New York</a:t>
            </a:r>
          </a:p>
          <a:p>
            <a:r>
              <a:rPr lang="en-US" sz="2400" dirty="0"/>
              <a:t>William Alexander Brown opened the African Grove Theatre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Performed Shakespeare, Wrote original plays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The theatre received threats and complaints by white spectators and neighbors and closed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0" lvl="1"/>
            <a:r>
              <a:rPr lang="en-US" sz="2400" dirty="0"/>
              <a:t>IRA Aldridge, actor in the African Grove Theatre</a:t>
            </a:r>
          </a:p>
          <a:p>
            <a:pPr marL="80645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	</a:t>
            </a:r>
            <a:r>
              <a:rPr lang="en-US" sz="2000" dirty="0"/>
              <a:t>Left US for England due to bigotry</a:t>
            </a:r>
          </a:p>
          <a:p>
            <a:pPr marL="80645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	Became a celebrated actor abroad</a:t>
            </a:r>
          </a:p>
          <a:p>
            <a:pPr marL="0" lvl="1"/>
            <a:endParaRPr lang="en-US" sz="2000" dirty="0"/>
          </a:p>
          <a:p>
            <a:pPr lvl="1" indent="-457200"/>
            <a:r>
              <a:rPr lang="en-US" sz="2400" dirty="0"/>
              <a:t>William Wells Brown</a:t>
            </a:r>
          </a:p>
          <a:p>
            <a:pPr marL="463550" lvl="1"/>
            <a:r>
              <a:rPr lang="en-US" sz="2000" dirty="0"/>
              <a:t>First published play, </a:t>
            </a:r>
            <a:r>
              <a:rPr lang="en-US" sz="2000" i="1" dirty="0"/>
              <a:t>The Escape</a:t>
            </a:r>
            <a:r>
              <a:rPr lang="en-US" sz="2000" dirty="0"/>
              <a:t>, though never performed</a:t>
            </a:r>
          </a:p>
          <a:p>
            <a:pPr marL="463550" lvl="1"/>
            <a:endParaRPr lang="en-US" sz="2000" dirty="0"/>
          </a:p>
          <a:p>
            <a:pPr marL="0" lvl="1"/>
            <a:r>
              <a:rPr lang="en-US" sz="2400" dirty="0"/>
              <a:t>	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264112-351E-42AB-9693-0AD2263F4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8979" y="1600200"/>
            <a:ext cx="2266950" cy="3295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F93397-AF82-4888-9ACB-394F38893E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486" t="16118" r="15607" b="18000"/>
          <a:stretch/>
        </p:blipFill>
        <p:spPr>
          <a:xfrm>
            <a:off x="9767607" y="2783542"/>
            <a:ext cx="2106146" cy="37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48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1928A-A00D-472E-9F99-2468DD468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Burlesque    1840’s to 1940’s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F485C5-5A1D-4F48-B1EF-7545A1C843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04900" y="1600199"/>
            <a:ext cx="6608885" cy="4953001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Adult Entertainment, mostly for men, not for families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Dancing girls, singers, stand-up comics and strip tease, all satirical and edgy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Often concluded by an exotic dancer or a wrestling or boxing match</a:t>
            </a:r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80F6D97-0D4C-4004-83F4-814C9943AC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74312" y="1600199"/>
            <a:ext cx="2874388" cy="437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62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00336DA-F441-4117-AFB9-06E24CB17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Vaudeville    1890’s to early 1930’s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A46D3B-0380-4F30-9705-4D5E024996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04899" y="1600200"/>
            <a:ext cx="6116515" cy="4624754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Family Friendly performances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10 to 15 individual unrelated ‘acts’ featuring: </a:t>
            </a:r>
          </a:p>
          <a:p>
            <a:pPr marL="13716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magicians, acrobats, comedians, trained animals, jugglers, singers, and dancers</a:t>
            </a:r>
          </a:p>
          <a:p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8BD5B1F-08E5-4977-82C5-FCB31A2000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86044" y="1652954"/>
            <a:ext cx="2414587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86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DDBB83-77C1-4099-A0AA-289882E745E2}">
  <ds:schemaRefs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4873beb7-5857-4685-be1f-d57550cc96cc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1735</TotalTime>
  <Words>203</Words>
  <Application>Microsoft Office PowerPoint</Application>
  <PresentationFormat>Widescreen</PresentationFormat>
  <Paragraphs>44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Euphemia</vt:lpstr>
      <vt:lpstr>Plantagenet Cherokee</vt:lpstr>
      <vt:lpstr>Wingdings</vt:lpstr>
      <vt:lpstr>Academic Literature 16x9</vt:lpstr>
      <vt:lpstr>Immigration to America</vt:lpstr>
      <vt:lpstr>Variety show Influences</vt:lpstr>
      <vt:lpstr>Honky-Tonks  from the mid-1800s</vt:lpstr>
      <vt:lpstr>Minstrel Shows 1828 into early 1900’s</vt:lpstr>
      <vt:lpstr>NOTE:  Early US had a vital tradition of African American Theatre made by African Americans</vt:lpstr>
      <vt:lpstr>Burlesque    1840’s to 1940’s</vt:lpstr>
      <vt:lpstr>Vaudeville    1890’s to early 1930’s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With Picture Layout</dc:title>
  <dc:creator>Tinamarie</dc:creator>
  <cp:lastModifiedBy>Michaela Willi Hooper</cp:lastModifiedBy>
  <cp:revision>82</cp:revision>
  <dcterms:created xsi:type="dcterms:W3CDTF">2019-03-12T17:05:10Z</dcterms:created>
  <dcterms:modified xsi:type="dcterms:W3CDTF">2019-07-16T23:22:23Z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