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0A5AB9-CFDA-4EDC-9AF3-0EE22C53995F}">
          <p14:sldIdLst>
            <p14:sldId id="256"/>
            <p14:sldId id="257"/>
            <p14:sldId id="258"/>
            <p14:sldId id="261"/>
          </p14:sldIdLst>
        </p14:section>
        <p14:section name="Untitled Section" id="{FC98BC42-3227-4D68-86DB-20ABBA93A889}">
          <p14:sldIdLst>
            <p14:sldId id="263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4240-C29B-444E-8EAE-97C4FA703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Shakespeare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79AD3-A2FC-4341-8FB9-7295A5961D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5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A0BB-9921-4446-BDB3-EDCFFFC6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Renaissance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3531-1599-43A1-8B2A-465A7A9B0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758488" cy="4195481"/>
          </a:xfrm>
        </p:spPr>
        <p:txBody>
          <a:bodyPr/>
          <a:lstStyle/>
          <a:p>
            <a:r>
              <a:rPr lang="en-US" sz="2800" dirty="0"/>
              <a:t>Meaning: Rebirth</a:t>
            </a:r>
          </a:p>
          <a:p>
            <a:r>
              <a:rPr lang="en-US" sz="2800" dirty="0"/>
              <a:t>Began in Italy in the 14</a:t>
            </a:r>
            <a:r>
              <a:rPr lang="en-US" sz="2800" baseline="30000" dirty="0"/>
              <a:t>th</a:t>
            </a:r>
            <a:r>
              <a:rPr lang="en-US" sz="2800" dirty="0"/>
              <a:t> Century</a:t>
            </a:r>
          </a:p>
          <a:p>
            <a:r>
              <a:rPr lang="en-US" sz="2800" dirty="0"/>
              <a:t>Arrived in England 150 years later….due to a preoccupation with wars</a:t>
            </a:r>
          </a:p>
          <a:p>
            <a:pPr lvl="1"/>
            <a:endParaRPr lang="en-US" sz="2800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9FD5-5E1E-467F-BA39-AB3BCDD39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111" y="245410"/>
            <a:ext cx="4687889" cy="728382"/>
          </a:xfrm>
        </p:spPr>
        <p:txBody>
          <a:bodyPr/>
          <a:lstStyle/>
          <a:p>
            <a:r>
              <a:rPr lang="en-US" dirty="0"/>
              <a:t>The Bard of Avon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FCAD0-3B08-464F-9E5E-9C54B446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485900"/>
            <a:ext cx="10985500" cy="5126690"/>
          </a:xfrm>
        </p:spPr>
        <p:txBody>
          <a:bodyPr>
            <a:normAutofit/>
          </a:bodyPr>
          <a:lstStyle/>
          <a:p>
            <a:r>
              <a:rPr lang="en-US" sz="3600" dirty="0"/>
              <a:t>Working in the theater at the height of the </a:t>
            </a:r>
            <a:r>
              <a:rPr lang="en-US" sz="3600" b="1" dirty="0"/>
              <a:t>Renaissance</a:t>
            </a:r>
            <a:r>
              <a:rPr lang="en-US" sz="3600" dirty="0"/>
              <a:t> movement during the rule of Queen Elizabeth I  during 1558 to 1603 </a:t>
            </a:r>
          </a:p>
          <a:p>
            <a:r>
              <a:rPr lang="en-US" sz="3600" dirty="0"/>
              <a:t>English poet, playwright and actor</a:t>
            </a:r>
          </a:p>
          <a:p>
            <a:r>
              <a:rPr lang="en-US" sz="3600" dirty="0"/>
              <a:t>created a new style of play writing because he mixed both tragedy and comedy</a:t>
            </a:r>
          </a:p>
          <a:p>
            <a:r>
              <a:rPr lang="en-US" sz="3600" dirty="0"/>
              <a:t>Invented the ‘history play’</a:t>
            </a:r>
          </a:p>
          <a:p>
            <a:r>
              <a:rPr lang="en-US" sz="3600" dirty="0"/>
              <a:t>Built the Globe Theatre</a:t>
            </a:r>
          </a:p>
        </p:txBody>
      </p:sp>
    </p:spTree>
    <p:extLst>
      <p:ext uri="{BB962C8B-B14F-4D97-AF65-F5344CB8AC3E}">
        <p14:creationId xmlns:p14="http://schemas.microsoft.com/office/powerpoint/2010/main" val="15112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068C-5030-45A6-A2A5-E1CC04871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7582"/>
          </a:xfrm>
        </p:spPr>
        <p:txBody>
          <a:bodyPr/>
          <a:lstStyle/>
          <a:p>
            <a:r>
              <a:rPr lang="en-US" dirty="0"/>
              <a:t>Shakespeare’s Theatre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E7EFD-2B13-40CA-AB1C-46D60D5B1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Lord Chamberlain’s Men</a:t>
            </a:r>
          </a:p>
          <a:p>
            <a:r>
              <a:rPr lang="en-US" sz="3200" dirty="0"/>
              <a:t>Bard</a:t>
            </a:r>
          </a:p>
          <a:p>
            <a:r>
              <a:rPr lang="en-US" sz="3200" dirty="0"/>
              <a:t>Wooden ‘O’</a:t>
            </a:r>
          </a:p>
          <a:p>
            <a:r>
              <a:rPr lang="en-US" sz="3200" dirty="0"/>
              <a:t>Flag</a:t>
            </a:r>
          </a:p>
          <a:p>
            <a:r>
              <a:rPr lang="en-US" sz="3200" dirty="0"/>
              <a:t>Orange Girls</a:t>
            </a:r>
          </a:p>
          <a:p>
            <a:r>
              <a:rPr lang="en-US" sz="3200" dirty="0"/>
              <a:t>Groundings</a:t>
            </a:r>
          </a:p>
        </p:txBody>
      </p:sp>
    </p:spTree>
    <p:extLst>
      <p:ext uri="{BB962C8B-B14F-4D97-AF65-F5344CB8AC3E}">
        <p14:creationId xmlns:p14="http://schemas.microsoft.com/office/powerpoint/2010/main" val="167566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21007BC-CAC6-411F-A18A-36BDD5C0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4410" y="1308100"/>
            <a:ext cx="2287589" cy="1219200"/>
          </a:xfrm>
        </p:spPr>
        <p:txBody>
          <a:bodyPr/>
          <a:lstStyle/>
          <a:p>
            <a:r>
              <a:rPr lang="en-US" dirty="0"/>
              <a:t>Globe Theatre</a:t>
            </a:r>
          </a:p>
        </p:txBody>
      </p:sp>
    </p:spTree>
    <p:extLst>
      <p:ext uri="{BB962C8B-B14F-4D97-AF65-F5344CB8AC3E}">
        <p14:creationId xmlns:p14="http://schemas.microsoft.com/office/powerpoint/2010/main" val="206435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AD13-EC55-46EC-978E-3710E982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Shakespeare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C4599-8D14-452D-B920-9FF2066EE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Phrases we use today….</a:t>
            </a:r>
          </a:p>
        </p:txBody>
      </p:sp>
    </p:spTree>
    <p:extLst>
      <p:ext uri="{BB962C8B-B14F-4D97-AF65-F5344CB8AC3E}">
        <p14:creationId xmlns:p14="http://schemas.microsoft.com/office/powerpoint/2010/main" val="147329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942DBD-E596-4CAB-80D3-EA80952A21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1CD5100-6FAC-4686-9AC9-92DEF572ABD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43379" y="622300"/>
            <a:ext cx="3116918" cy="600140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It's all Greek to me</a:t>
            </a:r>
            <a:r>
              <a:rPr 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Budge an inch</a:t>
            </a:r>
            <a:r>
              <a:rPr lang="en-US" sz="2200" dirty="0"/>
              <a:t>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Green-eyed jealousy</a:t>
            </a:r>
            <a:r>
              <a:rPr lang="en-US" sz="22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Played fast and loose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Tongue-tied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Hoodwinked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In a pickle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Knitted your brows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Fair play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Stood on ceremony</a:t>
            </a:r>
            <a:endParaRPr lang="en-US" sz="220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475C2D0-8930-4DB7-85BC-5FA0B942EA99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769380" y="622299"/>
            <a:ext cx="4186237" cy="600140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Laughed your self into stitches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Too much of a good 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Seen better days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Lived in a fool's paradise</a:t>
            </a:r>
            <a:r>
              <a:rPr lang="en-US" sz="2200" dirty="0"/>
              <a:t>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High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The long and the short of it 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The game is up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The truth will out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Your own flesh and blood</a:t>
            </a:r>
            <a:r>
              <a:rPr lang="en-US" sz="2200" dirty="0"/>
              <a:t>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Lie low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Foul play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 </a:t>
            </a:r>
            <a:r>
              <a:rPr lang="en-US" sz="2200" b="1" dirty="0"/>
              <a:t>Teeth set on edge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8BDB976-A95B-4E33-A380-94010C38A3EC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975134" y="622299"/>
            <a:ext cx="3583919" cy="58998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One fell swoop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Without rhyme or reason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Give the devil his 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Bid me good riddance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Send me packing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Dead as a doornail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Laughingstock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The devil incarnate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A blinking idiot 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By Jove Oh Lord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For goodness sake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What the Dickens</a:t>
            </a:r>
            <a:r>
              <a:rPr lang="en-US" sz="2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4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1479</TotalTime>
  <Words>173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Shakespeare</vt:lpstr>
      <vt:lpstr>The Renaissance</vt:lpstr>
      <vt:lpstr>The Bard of Avon</vt:lpstr>
      <vt:lpstr>Shakespeare’s Theatre World</vt:lpstr>
      <vt:lpstr>Globe Theatre</vt:lpstr>
      <vt:lpstr>Everyday Shakespeare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</dc:title>
  <dc:creator>Tinamarie Ivey</dc:creator>
  <cp:lastModifiedBy>Michaela Willi Hooper</cp:lastModifiedBy>
  <cp:revision>15</cp:revision>
  <dcterms:created xsi:type="dcterms:W3CDTF">2019-04-15T13:47:43Z</dcterms:created>
  <dcterms:modified xsi:type="dcterms:W3CDTF">2019-07-16T21:07:31Z</dcterms:modified>
</cp:coreProperties>
</file>