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59" r:id="rId4"/>
    <p:sldId id="261" r:id="rId5"/>
    <p:sldId id="263" r:id="rId6"/>
    <p:sldId id="262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38FD-3330-4621-99E0-72EDC96DBC5D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C19ABE0-5915-4597-8215-1866E83B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71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38FD-3330-4621-99E0-72EDC96DBC5D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C19ABE0-5915-4597-8215-1866E83B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606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38FD-3330-4621-99E0-72EDC96DBC5D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C19ABE0-5915-4597-8215-1866E83B19E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817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38FD-3330-4621-99E0-72EDC96DBC5D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C19ABE0-5915-4597-8215-1866E83B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720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38FD-3330-4621-99E0-72EDC96DBC5D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C19ABE0-5915-4597-8215-1866E83B19E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7377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38FD-3330-4621-99E0-72EDC96DBC5D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C19ABE0-5915-4597-8215-1866E83B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44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38FD-3330-4621-99E0-72EDC96DBC5D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ABE0-5915-4597-8215-1866E83B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195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38FD-3330-4621-99E0-72EDC96DBC5D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ABE0-5915-4597-8215-1866E83B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93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38FD-3330-4621-99E0-72EDC96DBC5D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ABE0-5915-4597-8215-1866E83B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420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38FD-3330-4621-99E0-72EDC96DBC5D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C19ABE0-5915-4597-8215-1866E83B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09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38FD-3330-4621-99E0-72EDC96DBC5D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C19ABE0-5915-4597-8215-1866E83B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85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38FD-3330-4621-99E0-72EDC96DBC5D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C19ABE0-5915-4597-8215-1866E83B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982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38FD-3330-4621-99E0-72EDC96DBC5D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ABE0-5915-4597-8215-1866E83B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51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38FD-3330-4621-99E0-72EDC96DBC5D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ABE0-5915-4597-8215-1866E83B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801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38FD-3330-4621-99E0-72EDC96DBC5D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9ABE0-5915-4597-8215-1866E83B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108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238FD-3330-4621-99E0-72EDC96DBC5D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C19ABE0-5915-4597-8215-1866E83B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00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238FD-3330-4621-99E0-72EDC96DBC5D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C19ABE0-5915-4597-8215-1866E83B1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78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XYZ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Bill Smith and Kathy Johnson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311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XYZ Project Description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42830"/>
            <a:ext cx="8915400" cy="3777622"/>
          </a:xfrm>
        </p:spPr>
        <p:txBody>
          <a:bodyPr/>
          <a:lstStyle/>
          <a:p>
            <a:r>
              <a:rPr lang="en-US" dirty="0" err="1" smtClean="0"/>
              <a:t>Bluh</a:t>
            </a:r>
            <a:endParaRPr lang="en-US" dirty="0" smtClean="0"/>
          </a:p>
          <a:p>
            <a:r>
              <a:rPr lang="en-US" dirty="0" err="1" smtClean="0"/>
              <a:t>Bluh</a:t>
            </a:r>
            <a:r>
              <a:rPr lang="en-US" dirty="0" smtClean="0"/>
              <a:t> </a:t>
            </a:r>
            <a:r>
              <a:rPr lang="en-US" dirty="0" err="1" smtClean="0"/>
              <a:t>bluh</a:t>
            </a:r>
            <a:endParaRPr lang="en-US" dirty="0" smtClean="0"/>
          </a:p>
          <a:p>
            <a:r>
              <a:rPr lang="en-US" dirty="0" err="1" smtClean="0"/>
              <a:t>Bluh</a:t>
            </a:r>
            <a:r>
              <a:rPr lang="en-US" dirty="0" smtClean="0"/>
              <a:t> </a:t>
            </a:r>
            <a:r>
              <a:rPr lang="en-US" dirty="0" err="1" smtClean="0"/>
              <a:t>bluh</a:t>
            </a:r>
            <a:r>
              <a:rPr lang="en-US" dirty="0" smtClean="0"/>
              <a:t> </a:t>
            </a:r>
            <a:r>
              <a:rPr lang="en-US" dirty="0" err="1" smtClean="0"/>
              <a:t>bluh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663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Scope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85802"/>
              </p:ext>
            </p:extLst>
          </p:nvPr>
        </p:nvGraphicFramePr>
        <p:xfrm>
          <a:off x="1891323" y="1802672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22879645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8249518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Is Not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2171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24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8471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839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8717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799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3679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Structure and Plan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42830"/>
            <a:ext cx="8915400" cy="3777622"/>
          </a:xfrm>
        </p:spPr>
        <p:txBody>
          <a:bodyPr/>
          <a:lstStyle/>
          <a:p>
            <a:r>
              <a:rPr lang="en-US" dirty="0" err="1" smtClean="0"/>
              <a:t>Bluh</a:t>
            </a:r>
            <a:endParaRPr lang="en-US" dirty="0" smtClean="0"/>
          </a:p>
          <a:p>
            <a:r>
              <a:rPr lang="en-US" dirty="0" err="1" smtClean="0"/>
              <a:t>Bluh</a:t>
            </a:r>
            <a:r>
              <a:rPr lang="en-US" dirty="0" smtClean="0"/>
              <a:t> </a:t>
            </a:r>
            <a:r>
              <a:rPr lang="en-US" dirty="0" err="1" smtClean="0"/>
              <a:t>bluh</a:t>
            </a:r>
            <a:endParaRPr lang="en-US" dirty="0" smtClean="0"/>
          </a:p>
          <a:p>
            <a:r>
              <a:rPr lang="en-US" dirty="0" err="1" smtClean="0"/>
              <a:t>Bluh</a:t>
            </a:r>
            <a:r>
              <a:rPr lang="en-US" dirty="0" smtClean="0"/>
              <a:t> </a:t>
            </a:r>
            <a:r>
              <a:rPr lang="en-US" dirty="0" err="1" smtClean="0"/>
              <a:t>bluh</a:t>
            </a:r>
            <a:r>
              <a:rPr lang="en-US" dirty="0" smtClean="0"/>
              <a:t> </a:t>
            </a:r>
            <a:r>
              <a:rPr lang="en-US" dirty="0" err="1" smtClean="0"/>
              <a:t>bluh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055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Findings/Nuggets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42830"/>
            <a:ext cx="8915400" cy="3777622"/>
          </a:xfrm>
        </p:spPr>
        <p:txBody>
          <a:bodyPr/>
          <a:lstStyle/>
          <a:p>
            <a:r>
              <a:rPr lang="en-US" dirty="0" err="1" smtClean="0"/>
              <a:t>Bluh</a:t>
            </a:r>
            <a:endParaRPr lang="en-US" dirty="0" smtClean="0"/>
          </a:p>
          <a:p>
            <a:r>
              <a:rPr lang="en-US" dirty="0" err="1" smtClean="0"/>
              <a:t>Bluh</a:t>
            </a:r>
            <a:r>
              <a:rPr lang="en-US" dirty="0" smtClean="0"/>
              <a:t> </a:t>
            </a:r>
            <a:r>
              <a:rPr lang="en-US" dirty="0" err="1" smtClean="0"/>
              <a:t>bluh</a:t>
            </a:r>
            <a:endParaRPr lang="en-US" dirty="0" smtClean="0"/>
          </a:p>
          <a:p>
            <a:r>
              <a:rPr lang="en-US" dirty="0" err="1" smtClean="0"/>
              <a:t>Bluh</a:t>
            </a:r>
            <a:r>
              <a:rPr lang="en-US" dirty="0" smtClean="0"/>
              <a:t> </a:t>
            </a:r>
            <a:r>
              <a:rPr lang="en-US" dirty="0" err="1" smtClean="0"/>
              <a:t>bluh</a:t>
            </a:r>
            <a:r>
              <a:rPr lang="en-US" dirty="0" smtClean="0"/>
              <a:t> </a:t>
            </a:r>
            <a:r>
              <a:rPr lang="en-US" dirty="0" err="1" smtClean="0"/>
              <a:t>bluh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093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Retrospective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42830"/>
            <a:ext cx="8915400" cy="3777622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What worked?</a:t>
            </a:r>
          </a:p>
          <a:p>
            <a:pPr lvl="1"/>
            <a:r>
              <a:rPr lang="en-US" dirty="0" err="1" smtClean="0"/>
              <a:t>Bluh</a:t>
            </a:r>
            <a:endParaRPr lang="en-US" dirty="0" smtClean="0"/>
          </a:p>
          <a:p>
            <a:r>
              <a:rPr lang="en-US" dirty="0" smtClean="0">
                <a:solidFill>
                  <a:srgbClr val="0070C0"/>
                </a:solidFill>
              </a:rPr>
              <a:t>What did not work?</a:t>
            </a:r>
          </a:p>
          <a:p>
            <a:pPr lvl="1"/>
            <a:r>
              <a:rPr lang="en-US" dirty="0" err="1" smtClean="0"/>
              <a:t>bluh</a:t>
            </a:r>
            <a:endParaRPr lang="en-US" dirty="0" smtClean="0"/>
          </a:p>
          <a:p>
            <a:r>
              <a:rPr lang="en-US" dirty="0" smtClean="0">
                <a:solidFill>
                  <a:srgbClr val="0070C0"/>
                </a:solidFill>
              </a:rPr>
              <a:t>What could we have done differently?</a:t>
            </a:r>
          </a:p>
          <a:p>
            <a:pPr lvl="1"/>
            <a:r>
              <a:rPr lang="en-US" dirty="0" err="1" smtClean="0"/>
              <a:t>bluh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784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Q&amp;A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42830"/>
            <a:ext cx="8915400" cy="3777622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Q&amp;A Session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6378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</TotalTime>
  <Words>60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Wisp</vt:lpstr>
      <vt:lpstr>XYZ project</vt:lpstr>
      <vt:lpstr>XYZ Project Description </vt:lpstr>
      <vt:lpstr>Project Scope</vt:lpstr>
      <vt:lpstr>Demo Structure and Plan </vt:lpstr>
      <vt:lpstr>Findings/Nuggets </vt:lpstr>
      <vt:lpstr>Retrospective</vt:lpstr>
      <vt:lpstr>Q&amp;A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XYZ project</dc:title>
  <dc:creator>Ziko Rizk</dc:creator>
  <cp:lastModifiedBy>Ziko A. Rizk</cp:lastModifiedBy>
  <cp:revision>4</cp:revision>
  <dcterms:created xsi:type="dcterms:W3CDTF">2017-05-12T15:27:08Z</dcterms:created>
  <dcterms:modified xsi:type="dcterms:W3CDTF">2017-05-18T18:44:12Z</dcterms:modified>
</cp:coreProperties>
</file>