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9"/>
  </p:notesMasterIdLst>
  <p:sldIdLst>
    <p:sldId id="256" r:id="rId2"/>
    <p:sldId id="283" r:id="rId3"/>
    <p:sldId id="282" r:id="rId4"/>
    <p:sldId id="257" r:id="rId5"/>
    <p:sldId id="284" r:id="rId6"/>
    <p:sldId id="285" r:id="rId7"/>
    <p:sldId id="28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2017-03-09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2017-03-09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1382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2017-03-09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1273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2017-03-09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8221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2017-03-09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0113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2017-03-09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73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2017-03-09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9708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2017-03-09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3588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2017-03-09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2017-03-09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945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2017-03-09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805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2017-03-09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133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2017-03-09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462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2017-03-09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685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2017-03-09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330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2017-03-09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770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2017-03-09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391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s://creativecommons.org/licenses/by/3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2017-03-09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/>
              <a:t>This work is licensed under a</a:t>
            </a:r>
          </a:p>
          <a:p>
            <a:r>
              <a:rPr lang="en-CA" sz="1050" dirty="0">
                <a:hlinkClick r:id="rId18"/>
              </a:rPr>
              <a:t>Creative Commons Attribution 3.0 </a:t>
            </a:r>
            <a:r>
              <a:rPr lang="en-CA" sz="1050" dirty="0" err="1">
                <a:hlinkClick r:id="rId18"/>
              </a:rPr>
              <a:t>Unported</a:t>
            </a:r>
            <a:r>
              <a:rPr lang="en-CA" sz="1050" dirty="0">
                <a:hlinkClick r:id="rId18"/>
              </a:rPr>
              <a:t> License</a:t>
            </a:r>
            <a:r>
              <a:rPr lang="en-CA" sz="1050" dirty="0"/>
              <a:t> (CC-BY).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>
          <a:xfrm>
            <a:off x="6439542" y="6304285"/>
            <a:ext cx="233910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/>
              <a:t>Project Management</a:t>
            </a:r>
          </a:p>
          <a:p>
            <a:pPr algn="r"/>
            <a:r>
              <a:rPr lang="en-CA" sz="1050" dirty="0"/>
              <a:t>Chapter 16: Risk Management Planning</a:t>
            </a:r>
          </a:p>
        </p:txBody>
      </p:sp>
      <p:pic>
        <p:nvPicPr>
          <p:cNvPr id="21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01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Project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Implementation Phase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6C0B31-47C3-49FD-8211-A1EA24F169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7575" y="1681315"/>
            <a:ext cx="3707683" cy="404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943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Percentage of Time Spent on Each Process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AD0689-3C8F-4F33-9924-B2EDADDE082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Information Technology Project Management, Seventh Edition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21" y="1667417"/>
            <a:ext cx="7330067" cy="4373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891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Relationship between Project Management Process groups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567" y="1810210"/>
            <a:ext cx="5850040" cy="433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Execution Phase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38807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NOTE: Remember the, “you can’t control/manage what you don’t measure” quote</a:t>
            </a:r>
          </a:p>
          <a:p>
            <a:r>
              <a:rPr lang="en-US" dirty="0" smtClean="0"/>
              <a:t>Critical components of the Execution phase:</a:t>
            </a:r>
          </a:p>
          <a:p>
            <a:pPr lvl="1"/>
            <a:r>
              <a:rPr lang="en-US" dirty="0" smtClean="0"/>
              <a:t>Execute the project plan – duh!</a:t>
            </a:r>
          </a:p>
          <a:p>
            <a:pPr lvl="1"/>
            <a:r>
              <a:rPr lang="en-US" dirty="0" smtClean="0"/>
              <a:t>Capture progress against Scope, Timeline, Budget, and Quality</a:t>
            </a:r>
          </a:p>
          <a:p>
            <a:pPr lvl="2"/>
            <a:r>
              <a:rPr lang="en-US" dirty="0" smtClean="0"/>
              <a:t>NOTE: This is a lot of work!</a:t>
            </a:r>
          </a:p>
          <a:p>
            <a:pPr lvl="1"/>
            <a:r>
              <a:rPr lang="en-US" dirty="0" smtClean="0"/>
              <a:t>Compare progress against baselines</a:t>
            </a:r>
          </a:p>
          <a:p>
            <a:pPr lvl="1"/>
            <a:r>
              <a:rPr lang="en-US" dirty="0" smtClean="0"/>
              <a:t>Communicate progress, milestones, issues, and plans to address issues:</a:t>
            </a:r>
          </a:p>
          <a:p>
            <a:pPr lvl="2"/>
            <a:r>
              <a:rPr lang="en-US" dirty="0" smtClean="0"/>
              <a:t>Be authentic</a:t>
            </a:r>
          </a:p>
          <a:p>
            <a:pPr lvl="2"/>
            <a:r>
              <a:rPr lang="en-US" dirty="0" smtClean="0"/>
              <a:t>Sooner is better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161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Execution Phase Components - continues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Address change requests (Change Request Process):</a:t>
            </a:r>
          </a:p>
          <a:p>
            <a:pPr lvl="2"/>
            <a:r>
              <a:rPr lang="en-US" dirty="0" smtClean="0"/>
              <a:t>Never worked on a project without changes</a:t>
            </a:r>
          </a:p>
          <a:p>
            <a:pPr lvl="2"/>
            <a:r>
              <a:rPr lang="en-US" dirty="0" smtClean="0"/>
              <a:t>Can’t just ignore or dismiss change requests (not a smart career move)</a:t>
            </a:r>
          </a:p>
          <a:p>
            <a:pPr lvl="1"/>
            <a:r>
              <a:rPr lang="en-US" dirty="0" smtClean="0"/>
              <a:t>When a change is approved, update the plan (including baselines)</a:t>
            </a:r>
          </a:p>
          <a:p>
            <a:pPr lvl="1"/>
            <a:r>
              <a:rPr lang="en-US" dirty="0" smtClean="0"/>
              <a:t>Celebrate important milestones</a:t>
            </a:r>
          </a:p>
        </p:txBody>
      </p:sp>
    </p:spTree>
    <p:extLst>
      <p:ext uri="{BB962C8B-B14F-4D97-AF65-F5344CB8AC3E}">
        <p14:creationId xmlns:p14="http://schemas.microsoft.com/office/powerpoint/2010/main" val="3457630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8519</TotalTime>
  <Words>163</Words>
  <Application>Microsoft Office PowerPoint</Application>
  <PresentationFormat>On-screen Show (4:3)</PresentationFormat>
  <Paragraphs>27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Project Implementation</vt:lpstr>
      <vt:lpstr>Project Implementation Phase</vt:lpstr>
      <vt:lpstr>Percentage of Time Spent on Each Process Group</vt:lpstr>
      <vt:lpstr>Relationship between Project Management Process groups</vt:lpstr>
      <vt:lpstr>Execution Phase Components</vt:lpstr>
      <vt:lpstr>Execution Phase Components - continues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Ziko A. Rizk</cp:lastModifiedBy>
  <cp:revision>42</cp:revision>
  <dcterms:created xsi:type="dcterms:W3CDTF">2014-06-09T20:10:57Z</dcterms:created>
  <dcterms:modified xsi:type="dcterms:W3CDTF">2017-03-09T19:38:08Z</dcterms:modified>
</cp:coreProperties>
</file>