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81" r:id="rId4"/>
    <p:sldId id="275" r:id="rId5"/>
    <p:sldId id="282" r:id="rId6"/>
    <p:sldId id="277" r:id="rId7"/>
    <p:sldId id="280" r:id="rId8"/>
    <p:sldId id="283" r:id="rId9"/>
    <p:sldId id="279" r:id="rId10"/>
    <p:sldId id="264" r:id="rId11"/>
    <p:sldId id="270" r:id="rId12"/>
    <p:sldId id="278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8A08-F035-469D-9E82-443121CD7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Women in Theatre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47AD2-FFE3-4756-B6E0-99B42C803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Trailblazers and Provocateurs</a:t>
            </a:r>
          </a:p>
        </p:txBody>
      </p:sp>
    </p:spTree>
    <p:extLst>
      <p:ext uri="{BB962C8B-B14F-4D97-AF65-F5344CB8AC3E}">
        <p14:creationId xmlns:p14="http://schemas.microsoft.com/office/powerpoint/2010/main" val="415037338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5816-78CE-430E-8246-CD886207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1" y="1052422"/>
            <a:ext cx="9613861" cy="157537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Mae West                                      1893-1980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Performer, Playwright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800" i="1" dirty="0"/>
              <a:t>“To most people I am offstage what I am on, a deep-dyed hussy without a moral in the world…As a matter of fact I live quite a decent, quiet, moral life. I am a showman and I know that the public wants sex in their entertainment and I give it to them.”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47D6-7E22-40A0-BE32-3AA297A4E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091" y="2820838"/>
            <a:ext cx="11488696" cy="3717984"/>
          </a:xfrm>
        </p:spPr>
        <p:txBody>
          <a:bodyPr>
            <a:normAutofit/>
          </a:bodyPr>
          <a:lstStyle/>
          <a:p>
            <a:r>
              <a:rPr lang="en-US" dirty="0"/>
              <a:t>Her most quoted line in movie history, </a:t>
            </a:r>
          </a:p>
          <a:p>
            <a:pPr lvl="1"/>
            <a:r>
              <a:rPr lang="en-US" dirty="0"/>
              <a:t>"Is that a gun in your pocket, or are you just happy to see me?"</a:t>
            </a:r>
          </a:p>
          <a:p>
            <a:pPr lvl="0"/>
            <a:r>
              <a:rPr lang="en-US" dirty="0"/>
              <a:t>Age 12, she became a professional vaudeville performer</a:t>
            </a:r>
          </a:p>
          <a:p>
            <a:r>
              <a:rPr lang="en-US" dirty="0"/>
              <a:t>Wrote, produced, directed and starred in her first Broadway play entitled "Sex," </a:t>
            </a:r>
            <a:endParaRPr lang="en-US" sz="1800" dirty="0"/>
          </a:p>
          <a:p>
            <a:pPr lvl="1"/>
            <a:r>
              <a:rPr lang="en-US" dirty="0"/>
              <a:t>production deemed so obscene and she landed in jail for it </a:t>
            </a:r>
            <a:endParaRPr lang="en-US" sz="1800" dirty="0"/>
          </a:p>
          <a:p>
            <a:r>
              <a:rPr lang="en-US" dirty="0"/>
              <a:t>Wrote a play and performed, "The Drag," </a:t>
            </a:r>
          </a:p>
          <a:p>
            <a:pPr lvl="1"/>
            <a:r>
              <a:rPr lang="en-US" dirty="0"/>
              <a:t>was banned from Broadway because of its homosexual theme</a:t>
            </a:r>
          </a:p>
          <a:p>
            <a:pPr lvl="1"/>
            <a:r>
              <a:rPr lang="en-US" dirty="0"/>
              <a:t>She was an advocate of gay and transgender rights </a:t>
            </a:r>
          </a:p>
          <a:p>
            <a:pPr lvl="0"/>
            <a:r>
              <a:rPr lang="en-US" dirty="0"/>
              <a:t>Considered a feminist and a hardcore supporter of the gay community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6CC599-FAE6-4CD5-8387-04E07A6378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46257" y="102631"/>
            <a:ext cx="2094530" cy="2804472"/>
          </a:xfrm>
        </p:spPr>
      </p:pic>
    </p:spTree>
    <p:extLst>
      <p:ext uri="{BB962C8B-B14F-4D97-AF65-F5344CB8AC3E}">
        <p14:creationId xmlns:p14="http://schemas.microsoft.com/office/powerpoint/2010/main" val="59448264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79DB-C7E5-479B-9F67-8C5F6768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Josephine Baker                      1906-1975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First African American Woman Celebrity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0377" y="2164344"/>
            <a:ext cx="10677313" cy="4477995"/>
          </a:xfrm>
        </p:spPr>
        <p:txBody>
          <a:bodyPr>
            <a:noAutofit/>
          </a:bodyPr>
          <a:lstStyle/>
          <a:p>
            <a:r>
              <a:rPr lang="en-US" sz="2500" dirty="0"/>
              <a:t>Devoted much of her life to fighting racism</a:t>
            </a:r>
          </a:p>
          <a:p>
            <a:r>
              <a:rPr lang="en-US" sz="2500" dirty="0"/>
              <a:t>Went to Paris where they had already welcomed diversity in the arts</a:t>
            </a:r>
          </a:p>
          <a:p>
            <a:r>
              <a:rPr lang="en-US" sz="2500" dirty="0"/>
              <a:t>She became notorious for her dances </a:t>
            </a:r>
          </a:p>
          <a:p>
            <a:r>
              <a:rPr lang="en-US" sz="2500" dirty="0"/>
              <a:t>Became one of Europe's most popular and highest-paid performers </a:t>
            </a:r>
          </a:p>
          <a:p>
            <a:r>
              <a:rPr lang="en-US" sz="2500" dirty="0"/>
              <a:t>She returned to the US and was appalled by the racism she encounter</a:t>
            </a:r>
          </a:p>
          <a:p>
            <a:r>
              <a:rPr lang="en-US" sz="2500" dirty="0"/>
              <a:t>Insisted that her contract have a nondiscrimination clause</a:t>
            </a:r>
          </a:p>
          <a:p>
            <a:r>
              <a:rPr lang="en-US" sz="2500" dirty="0"/>
              <a:t>Insisted that her audiences be mixed races</a:t>
            </a:r>
          </a:p>
          <a:p>
            <a:pPr lvl="1"/>
            <a:r>
              <a:rPr lang="en-US" sz="2500" dirty="0"/>
              <a:t>Result:  nightclubs around the country became integrated</a:t>
            </a:r>
          </a:p>
          <a:p>
            <a:r>
              <a:rPr lang="en-US" sz="2500" dirty="0"/>
              <a:t>She worked for the French Resistance during World</a:t>
            </a:r>
            <a:r>
              <a:rPr lang="en-US" sz="3000" dirty="0"/>
              <a:t> </a:t>
            </a:r>
            <a:r>
              <a:rPr lang="en-US" sz="2500" dirty="0"/>
              <a:t>War II</a:t>
            </a:r>
          </a:p>
        </p:txBody>
      </p:sp>
    </p:spTree>
    <p:extLst>
      <p:ext uri="{BB962C8B-B14F-4D97-AF65-F5344CB8AC3E}">
        <p14:creationId xmlns:p14="http://schemas.microsoft.com/office/powerpoint/2010/main" val="21559869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9091-7347-48CD-BDFF-C5B9F954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Fanny Brice                                1891-1951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First Female Comedian Celebrity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0EBD7-0968-4005-AF58-6632F4853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2883220" cy="4074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33645" y="2336872"/>
            <a:ext cx="8108830" cy="430546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One of America’s great clowns </a:t>
            </a:r>
          </a:p>
          <a:p>
            <a:pPr lvl="0"/>
            <a:r>
              <a:rPr lang="en-US" sz="2800" dirty="0"/>
              <a:t>She achievement in comedy, a field men had previously dominated</a:t>
            </a:r>
          </a:p>
          <a:p>
            <a:pPr lvl="0"/>
            <a:r>
              <a:rPr lang="en-US" sz="2800" dirty="0"/>
              <a:t>She appeared in burlesque and vaudeville, drama, film, and musical revues (including nine </a:t>
            </a:r>
            <a:r>
              <a:rPr lang="en-US" sz="2800" i="1" dirty="0" err="1"/>
              <a:t>Ziegfield</a:t>
            </a:r>
            <a:r>
              <a:rPr lang="en-US" sz="2800" i="1" dirty="0"/>
              <a:t> Follies</a:t>
            </a:r>
            <a:r>
              <a:rPr lang="en-US" sz="2800" dirty="0"/>
              <a:t> over 26 </a:t>
            </a:r>
            <a:r>
              <a:rPr lang="en-US" sz="2800" dirty="0" err="1"/>
              <a:t>yrs</a:t>
            </a:r>
            <a:endParaRPr lang="en-US" sz="2800" dirty="0"/>
          </a:p>
          <a:p>
            <a:pPr lvl="0"/>
            <a:r>
              <a:rPr lang="en-US" sz="2800" dirty="0"/>
              <a:t>A musical about her life:  Funny Girl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7363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7776-DBDC-47A2-9F3B-E40010E6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73" y="737194"/>
            <a:ext cx="5678479" cy="10809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(Jackie) Moms </a:t>
            </a:r>
            <a:r>
              <a:rPr lang="en-US" sz="4400" dirty="0" err="1"/>
              <a:t>Mabley</a:t>
            </a:r>
            <a:r>
              <a:rPr lang="en-US" sz="4400" dirty="0"/>
              <a:t> </a:t>
            </a:r>
            <a:r>
              <a:rPr lang="en-US" dirty="0"/>
              <a:t>                                1894–1975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40A52-D954-4D8B-9BEA-F2919D776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2873" y="2114694"/>
            <a:ext cx="5261915" cy="4743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Left home at the age of 14 and pursued a show business career, joining the African-American vaudeville circuit as a comedian</a:t>
            </a:r>
          </a:p>
          <a:p>
            <a:r>
              <a:rPr lang="en-US" dirty="0">
                <a:solidFill>
                  <a:schemeClr val="bg1"/>
                </a:solidFill>
              </a:rPr>
              <a:t>African-American 20th century comedian known for warm yet raunchy stand-up routines and hit albums</a:t>
            </a:r>
          </a:p>
          <a:p>
            <a:r>
              <a:rPr lang="en-US" dirty="0">
                <a:solidFill>
                  <a:schemeClr val="bg1"/>
                </a:solidFill>
              </a:rPr>
              <a:t>1930s, </a:t>
            </a:r>
            <a:r>
              <a:rPr lang="en-US" dirty="0" err="1">
                <a:solidFill>
                  <a:schemeClr val="bg1"/>
                </a:solidFill>
              </a:rPr>
              <a:t>Mabley</a:t>
            </a:r>
            <a:r>
              <a:rPr lang="en-US" dirty="0">
                <a:solidFill>
                  <a:schemeClr val="bg1"/>
                </a:solidFill>
              </a:rPr>
              <a:t> became the </a:t>
            </a:r>
            <a:r>
              <a:rPr lang="en-US" u="sng" dirty="0">
                <a:solidFill>
                  <a:schemeClr val="bg1"/>
                </a:solidFill>
              </a:rPr>
              <a:t>first woman comedian to be featured at the Apollo</a:t>
            </a:r>
            <a:r>
              <a:rPr lang="en-US" dirty="0">
                <a:solidFill>
                  <a:schemeClr val="bg1"/>
                </a:solidFill>
              </a:rPr>
              <a:t>, and then to appear more times than any other performer. </a:t>
            </a:r>
          </a:p>
        </p:txBody>
      </p:sp>
    </p:spTree>
    <p:extLst>
      <p:ext uri="{BB962C8B-B14F-4D97-AF65-F5344CB8AC3E}">
        <p14:creationId xmlns:p14="http://schemas.microsoft.com/office/powerpoint/2010/main" val="319813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402F-3A5E-49CD-B37D-9F95B551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banned from Performing in Theatre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8C525-54F1-4C7B-9381-3D2FBDC7B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Ancient Greece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A75A8-CE79-46A2-8388-A1DCBC07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9" y="2980652"/>
            <a:ext cx="3358397" cy="305723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646E4-63E0-49D5-92E6-8DFC1724D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47421" y="2336873"/>
            <a:ext cx="2171843" cy="576262"/>
          </a:xfrm>
        </p:spPr>
        <p:txBody>
          <a:bodyPr/>
          <a:lstStyle/>
          <a:p>
            <a:pPr algn="ctr"/>
            <a:r>
              <a:rPr lang="en-US" dirty="0"/>
              <a:t>Britain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E3D957-AE26-412D-9508-5330DBE1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8557" y="2336873"/>
            <a:ext cx="818157" cy="576262"/>
          </a:xfrm>
        </p:spPr>
        <p:txBody>
          <a:bodyPr/>
          <a:lstStyle/>
          <a:p>
            <a:r>
              <a:rPr lang="en-US" dirty="0"/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6853069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AD66-AF95-4992-9216-210EB1B6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start of Women on Stage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AD53CE-1387-4C32-8115-EF266B465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802" y="2336873"/>
            <a:ext cx="3070034" cy="576262"/>
          </a:xfrm>
        </p:spPr>
        <p:txBody>
          <a:bodyPr/>
          <a:lstStyle/>
          <a:p>
            <a:pPr algn="ctr"/>
            <a:r>
              <a:rPr lang="en-US" b="1" dirty="0"/>
              <a:t>Burlesque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EE3C5E0-5C6F-4F73-B4C5-746A8180572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82178" y="3022673"/>
            <a:ext cx="3049702" cy="2913513"/>
          </a:xfrm>
        </p:spPr>
        <p:txBody>
          <a:bodyPr/>
          <a:lstStyle/>
          <a:p>
            <a:r>
              <a:rPr lang="en-US" sz="2800" dirty="0"/>
              <a:t>1860s -1940s</a:t>
            </a:r>
          </a:p>
          <a:p>
            <a:r>
              <a:rPr lang="en-US" sz="2800" dirty="0"/>
              <a:t>Featured bawdy comedy</a:t>
            </a:r>
          </a:p>
          <a:p>
            <a:r>
              <a:rPr lang="en-US" sz="2800" dirty="0"/>
              <a:t>Female striptease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631DF-15FC-46FB-884C-8DC076625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1"/>
            <a:r>
              <a:rPr lang="en-US" sz="2400" dirty="0" err="1"/>
              <a:t>Ziegfield</a:t>
            </a:r>
            <a:r>
              <a:rPr lang="en-US" sz="2400" dirty="0"/>
              <a:t> Follies</a:t>
            </a:r>
            <a:r>
              <a:rPr lang="en-US" dirty="0"/>
              <a:t>	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AC90640-EE83-4661-AFD3-30913BCCA2A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1907 – 1932</a:t>
            </a:r>
          </a:p>
          <a:p>
            <a:r>
              <a:rPr lang="en-US" sz="2800" dirty="0"/>
              <a:t>Lavish theatrical spectacle</a:t>
            </a:r>
          </a:p>
          <a:p>
            <a:r>
              <a:rPr lang="en-US" sz="2800" dirty="0"/>
              <a:t>Featuring near-naked women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D65E29-63ED-4D2E-A60C-B1A9DAC3A8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2300" y="2336873"/>
            <a:ext cx="3070025" cy="576262"/>
          </a:xfrm>
        </p:spPr>
        <p:txBody>
          <a:bodyPr/>
          <a:lstStyle/>
          <a:p>
            <a:pPr algn="ctr"/>
            <a:r>
              <a:rPr lang="en-US" b="1" dirty="0"/>
              <a:t>Vaudeville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6DFD02-8A2E-4E4F-AFF7-31A6B55A609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522300" y="3022673"/>
            <a:ext cx="3759795" cy="344503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1890’s – 1930’s</a:t>
            </a:r>
          </a:p>
          <a:p>
            <a:r>
              <a:rPr lang="en-US" sz="2800" dirty="0"/>
              <a:t>Individual unrelated acts, featuring: 	magicians 	acrobats 	comedians 	trained animals 	jugglers, 	singers, dancers</a:t>
            </a:r>
          </a:p>
        </p:txBody>
      </p:sp>
    </p:spTree>
    <p:extLst>
      <p:ext uri="{BB962C8B-B14F-4D97-AF65-F5344CB8AC3E}">
        <p14:creationId xmlns:p14="http://schemas.microsoft.com/office/powerpoint/2010/main" val="141425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DFBC-B2EF-4861-8EFD-52964FCD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Burlesque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CC955-FAB8-4AA4-9C10-640D5846D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96" y="2209134"/>
            <a:ext cx="2924690" cy="4334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39FEBD-4E1F-43A5-B0CF-BD89D191A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737" y="2209135"/>
            <a:ext cx="789717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280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Burlesque origins in </a:t>
            </a:r>
            <a:br>
              <a:rPr lang="en-US" dirty="0"/>
            </a:br>
            <a:r>
              <a:rPr lang="en-US" dirty="0"/>
              <a:t>17th century Italian Theater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38023" y="2336873"/>
            <a:ext cx="8600535" cy="4230182"/>
          </a:xfrm>
        </p:spPr>
        <p:txBody>
          <a:bodyPr>
            <a:normAutofit/>
          </a:bodyPr>
          <a:lstStyle/>
          <a:p>
            <a:r>
              <a:rPr lang="en-US" dirty="0"/>
              <a:t>Begins as a type of comic interlude. The word derives from the Italian "</a:t>
            </a:r>
            <a:r>
              <a:rPr lang="en-US" dirty="0" err="1"/>
              <a:t>burla</a:t>
            </a:r>
            <a:r>
              <a:rPr lang="en-US" dirty="0"/>
              <a:t>," a joke, ridicule or mockery.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Burlesque theatre during the 19th Century America:</a:t>
            </a:r>
          </a:p>
          <a:p>
            <a:pPr lvl="1"/>
            <a:r>
              <a:rPr lang="en-US" dirty="0"/>
              <a:t>Not family shows</a:t>
            </a:r>
          </a:p>
          <a:p>
            <a:pPr lvl="1"/>
            <a:r>
              <a:rPr lang="en-US" dirty="0"/>
              <a:t>Comedy skits and striptease performances, for the men</a:t>
            </a:r>
          </a:p>
          <a:p>
            <a:pPr lvl="1"/>
            <a:r>
              <a:rPr lang="en-US" dirty="0"/>
              <a:t>Was not a respectable reputation for these women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 important step for women because it allowed women to rebelliously break free of many restrictive social expectations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61871" y="2212975"/>
            <a:ext cx="2873399" cy="43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5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A5372E4-DDB0-4E9D-8D4D-01F3E102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Gypsy Rose Lee         1911-1970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Performer, writer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848793" y="2260600"/>
            <a:ext cx="8343207" cy="4389582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From Seattle, WA.  (aka </a:t>
            </a:r>
            <a:r>
              <a:rPr lang="en-US" b="1" dirty="0"/>
              <a:t>Rose</a:t>
            </a:r>
            <a:r>
              <a:rPr lang="en-US" dirty="0"/>
              <a:t> Louise </a:t>
            </a:r>
            <a:r>
              <a:rPr lang="en-US" dirty="0" err="1"/>
              <a:t>Hovick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Appeared with her younger sister, June, as a vaudeville act </a:t>
            </a:r>
          </a:p>
          <a:p>
            <a:pPr lvl="0"/>
            <a:r>
              <a:rPr lang="en-US" dirty="0"/>
              <a:t>She and her sister were responsible for supporting the family performing in vaudeville theatres, living out of suitcases and avoiding formal education altogether </a:t>
            </a:r>
          </a:p>
          <a:p>
            <a:r>
              <a:rPr lang="en-US" dirty="0"/>
              <a:t>Louise was unable to sustain the act on her own after her sister ran away </a:t>
            </a:r>
          </a:p>
          <a:p>
            <a:pPr lvl="0"/>
            <a:r>
              <a:rPr lang="en-US" dirty="0"/>
              <a:t>Aged 17, stranded in Kansas City she was approached by an agent about appearing on a burlesque stage - thus was born Gypsy Rose Lee.</a:t>
            </a:r>
          </a:p>
          <a:p>
            <a:r>
              <a:rPr lang="en-US" dirty="0"/>
              <a:t>During the Depression income was between $700 - $2,000/</a:t>
            </a:r>
            <a:r>
              <a:rPr lang="en-US" dirty="0" err="1"/>
              <a:t>wk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7802485" y="1142090"/>
            <a:ext cx="4474028" cy="6920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slow strip which she accompanies with a smart patter song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106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1A89-82E1-4E79-94E9-FC51B11D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Ziegfield</a:t>
            </a:r>
            <a:r>
              <a:rPr lang="en-US" dirty="0"/>
              <a:t> Follies                          1907 - 1932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63B83-A69C-4C8F-A3D9-6E1D6568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671" y="2102938"/>
            <a:ext cx="4472327" cy="693135"/>
          </a:xfrm>
        </p:spPr>
        <p:txBody>
          <a:bodyPr anchor="ctr">
            <a:normAutofit/>
          </a:bodyPr>
          <a:lstStyle/>
          <a:p>
            <a:r>
              <a:rPr lang="en-US" u="sng" dirty="0"/>
              <a:t>Created by </a:t>
            </a:r>
            <a:r>
              <a:rPr lang="en-US" u="sng" dirty="0" err="1"/>
              <a:t>Florenz</a:t>
            </a:r>
            <a:r>
              <a:rPr lang="en-US" u="sng" dirty="0"/>
              <a:t> Ziegfeld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4E954-1B41-4A18-A0AE-496740721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486" y="3030008"/>
            <a:ext cx="5836514" cy="356036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2800" dirty="0"/>
              <a:t>created the "</a:t>
            </a:r>
            <a:r>
              <a:rPr lang="en-US" sz="2800" dirty="0" err="1"/>
              <a:t>Ziegfield</a:t>
            </a:r>
            <a:r>
              <a:rPr lang="en-US" sz="2800" dirty="0"/>
              <a:t> Girl“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defined the American standard of beauty at that time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Lavish productions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973A7-740D-4A5B-8F70-738AEB2E7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137" y="2103997"/>
            <a:ext cx="5119192" cy="692076"/>
          </a:xfrm>
        </p:spPr>
        <p:txBody>
          <a:bodyPr anchor="ctr">
            <a:normAutofit/>
          </a:bodyPr>
          <a:lstStyle/>
          <a:p>
            <a:r>
              <a:rPr lang="en-US" dirty="0"/>
              <a:t>The biggest showman of his time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Vaudeville		</a:t>
            </a:r>
            <a:br>
              <a:rPr lang="en-US" dirty="0"/>
            </a:br>
            <a:r>
              <a:rPr lang="en-US" dirty="0"/>
              <a:t>1880’s until its demise in the 1930s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4444" y="2111433"/>
            <a:ext cx="7597831" cy="44140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Origins </a:t>
            </a:r>
            <a:r>
              <a:rPr lang="en-US" dirty="0">
                <a:solidFill>
                  <a:schemeClr val="bg1"/>
                </a:solidFill>
              </a:rPr>
              <a:t> old French term for a satirical song, ‘</a:t>
            </a:r>
            <a:r>
              <a:rPr lang="en-US" dirty="0" err="1">
                <a:solidFill>
                  <a:schemeClr val="bg1"/>
                </a:solidFill>
              </a:rPr>
              <a:t>vaudevire</a:t>
            </a:r>
            <a:r>
              <a:rPr lang="en-US" dirty="0">
                <a:solidFill>
                  <a:schemeClr val="bg1"/>
                </a:solidFill>
              </a:rPr>
              <a:t>’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ost popular form of </a:t>
            </a:r>
            <a:r>
              <a:rPr lang="en-US" b="1" dirty="0">
                <a:solidFill>
                  <a:schemeClr val="bg1"/>
                </a:solidFill>
              </a:rPr>
              <a:t>American</a:t>
            </a:r>
            <a:r>
              <a:rPr lang="en-US" dirty="0">
                <a:solidFill>
                  <a:schemeClr val="bg1"/>
                </a:solidFill>
              </a:rPr>
              <a:t> entertainment </a:t>
            </a:r>
            <a:r>
              <a:rPr lang="en-US" b="1" dirty="0">
                <a:solidFill>
                  <a:schemeClr val="bg1"/>
                </a:solidFill>
              </a:rPr>
              <a:t>Variety </a:t>
            </a:r>
            <a:r>
              <a:rPr lang="en-US" dirty="0">
                <a:solidFill>
                  <a:schemeClr val="bg1"/>
                </a:solidFill>
              </a:rPr>
              <a:t>entertainment, consisting of a highly diverse series of very short acts</a:t>
            </a:r>
          </a:p>
          <a:p>
            <a:r>
              <a:rPr lang="en-US" dirty="0">
                <a:solidFill>
                  <a:schemeClr val="bg1"/>
                </a:solidFill>
              </a:rPr>
              <a:t>The biggest stars in vaudeville — and the highest paid ones — were the female singing or singing comediennes. </a:t>
            </a:r>
          </a:p>
          <a:p>
            <a:r>
              <a:rPr lang="en-US" dirty="0">
                <a:solidFill>
                  <a:schemeClr val="bg1"/>
                </a:solidFill>
              </a:rPr>
              <a:t>Early 20th century: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Female vaudeville stars were the richest independent women in the country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4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614E-4282-4DCB-9E98-15809E5F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of Vaudeville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B5CD1-7C08-443F-9E05-F87912532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624" y="1921906"/>
            <a:ext cx="2170389" cy="576262"/>
          </a:xfrm>
        </p:spPr>
        <p:txBody>
          <a:bodyPr/>
          <a:lstStyle/>
          <a:p>
            <a:r>
              <a:rPr lang="en-US" dirty="0"/>
              <a:t>Ethel Merman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F803D-E8A2-49CB-A67B-EDA21CBAF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6790" y="1915860"/>
            <a:ext cx="1882915" cy="576262"/>
          </a:xfrm>
        </p:spPr>
        <p:txBody>
          <a:bodyPr/>
          <a:lstStyle/>
          <a:p>
            <a:r>
              <a:rPr lang="en-US" dirty="0"/>
              <a:t>Eva Tanguay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91E3C9-8284-4663-93E8-0FDF5404E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2724" y="1937893"/>
            <a:ext cx="1882915" cy="576262"/>
          </a:xfrm>
        </p:spPr>
        <p:txBody>
          <a:bodyPr/>
          <a:lstStyle/>
          <a:p>
            <a:r>
              <a:rPr lang="en-US" dirty="0"/>
              <a:t>Besse Smith</a:t>
            </a:r>
          </a:p>
        </p:txBody>
      </p:sp>
    </p:spTree>
    <p:extLst>
      <p:ext uri="{BB962C8B-B14F-4D97-AF65-F5344CB8AC3E}">
        <p14:creationId xmlns:p14="http://schemas.microsoft.com/office/powerpoint/2010/main" val="193968048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6651</TotalTime>
  <Words>453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American Women in Theatre</vt:lpstr>
      <vt:lpstr>Women banned from Performing in Theatre</vt:lpstr>
      <vt:lpstr>The start of Women on Stage</vt:lpstr>
      <vt:lpstr>Burlesque</vt:lpstr>
      <vt:lpstr>Burlesque origins in  17th century Italian Theater</vt:lpstr>
      <vt:lpstr>Gypsy Rose Lee         1911-1970  Performer, writer</vt:lpstr>
      <vt:lpstr>Ziegfield Follies                          1907 - 1932</vt:lpstr>
      <vt:lpstr>Vaudeville   1880’s until its demise in the 1930s </vt:lpstr>
      <vt:lpstr>Women of Vaudeville</vt:lpstr>
      <vt:lpstr>Mae West                                      1893-1980 Performer, Playwright  “To most people I am offstage what I am on, a deep-dyed hussy without a moral in the world…As a matter of fact I live quite a decent, quiet, moral life. I am a showman and I know that the public wants sex in their entertainment and I give it to them.” </vt:lpstr>
      <vt:lpstr>Josephine Baker                      1906-1975  First African American Woman Celebrity</vt:lpstr>
      <vt:lpstr>Fanny Brice                                1891-1951  First Female Comedian Celebrity</vt:lpstr>
      <vt:lpstr>(Jackie) Moms Mabley                                 1894–1975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Tinamarie</dc:creator>
  <cp:lastModifiedBy>Michaela Willi Hooper</cp:lastModifiedBy>
  <cp:revision>119</cp:revision>
  <dcterms:created xsi:type="dcterms:W3CDTF">2018-06-28T15:49:48Z</dcterms:created>
  <dcterms:modified xsi:type="dcterms:W3CDTF">2019-07-16T21:47:43Z</dcterms:modified>
</cp:coreProperties>
</file>