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82" r:id="rId6"/>
    <p:sldId id="302" r:id="rId7"/>
    <p:sldId id="287" r:id="rId8"/>
    <p:sldId id="288" r:id="rId9"/>
    <p:sldId id="305" r:id="rId10"/>
    <p:sldId id="306" r:id="rId11"/>
    <p:sldId id="308" r:id="rId12"/>
    <p:sldId id="307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772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44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1841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2052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7265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3124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5550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06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16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045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739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643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8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113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891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7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8"/>
              </a:rPr>
              <a:t>Creative Commons Attribution 3.0 </a:t>
            </a:r>
            <a:r>
              <a:rPr lang="en-CA" sz="1050" dirty="0" err="1">
                <a:hlinkClick r:id="rId18"/>
              </a:rPr>
              <a:t>Unported</a:t>
            </a:r>
            <a:r>
              <a:rPr lang="en-CA" sz="1050" dirty="0">
                <a:hlinkClick r:id="rId18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556562" y="6304285"/>
            <a:ext cx="22220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15: Communication Planning</a:t>
            </a:r>
          </a:p>
        </p:txBody>
      </p:sp>
      <p:pic>
        <p:nvPicPr>
          <p:cNvPr id="2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36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Communication Planning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Other stakeholders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45293"/>
            <a:ext cx="6347714" cy="3880773"/>
          </a:xfrm>
        </p:spPr>
        <p:txBody>
          <a:bodyPr>
            <a:no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Community may need to be consulted, informed—Riverview Lands project in Coquitlam.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Business customers or suppliers may be impacted by the project.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contractor/supplier needs to know about other aspects of the project, and to inform PM of status.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Government may have a role—permits, inspections, other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Project Management Office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Frequency, format and content of communications may be dictated by law or may be a provision of a contractual agreement.</a:t>
            </a:r>
          </a:p>
        </p:txBody>
      </p:sp>
    </p:spTree>
    <p:extLst>
      <p:ext uri="{BB962C8B-B14F-4D97-AF65-F5344CB8AC3E}">
        <p14:creationId xmlns:p14="http://schemas.microsoft.com/office/powerpoint/2010/main" val="682666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Communication Plan template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22373" y="1683315"/>
            <a:ext cx="3771900" cy="367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5800" y="5530632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Figure 19.2.1 Communications Plan example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http://inte5160.wikispaces.com/Communication+Plans</a:t>
            </a:r>
          </a:p>
        </p:txBody>
      </p:sp>
    </p:spTree>
    <p:extLst>
      <p:ext uri="{BB962C8B-B14F-4D97-AF65-F5344CB8AC3E}">
        <p14:creationId xmlns:p14="http://schemas.microsoft.com/office/powerpoint/2010/main" val="249948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Summary: Project Communication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606" y="1814003"/>
            <a:ext cx="6347714" cy="3880773"/>
          </a:xfrm>
        </p:spPr>
        <p:txBody>
          <a:bodyPr>
            <a:no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communication is a key success factor 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Start with a Communication Requirements Analysis and then Prepare a Communication Plan that considers all the stakeholders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Consider a variety of synchronous and asynchronous methods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Use appropriate technology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Consider cultural issues when planning and carrying out project communication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Remember communication is a two-way process, not always “broadcast!”</a:t>
            </a:r>
          </a:p>
        </p:txBody>
      </p:sp>
    </p:spTree>
    <p:extLst>
      <p:ext uri="{BB962C8B-B14F-4D97-AF65-F5344CB8AC3E}">
        <p14:creationId xmlns:p14="http://schemas.microsoft.com/office/powerpoint/2010/main" val="3134346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2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Definition and Importance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Cultural issues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 Requirements Analysis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Types of communication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 Plan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2"/>
            <a:ext cx="6347714" cy="3880773"/>
          </a:xfrm>
        </p:spPr>
        <p:txBody>
          <a:bodyPr>
            <a:normAutofit lnSpcReduction="10000"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Throughout the project a need to communicate to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Sponsor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Team members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Other stakeholders</a:t>
            </a:r>
          </a:p>
          <a:p>
            <a:pPr lvl="2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</a:p>
          <a:p>
            <a:pPr lvl="2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</a:p>
          <a:p>
            <a:pPr lvl="2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Suppliers</a:t>
            </a:r>
          </a:p>
          <a:p>
            <a:pPr lvl="2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</a:p>
          <a:p>
            <a:pPr lvl="2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The public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For each group	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1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Amount of time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Possible need for a hierarchy of reporting: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Portfolio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Task group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Synchronous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2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Face to face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Synchronous but not in same place–   (remember the time zones!)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Conference call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Video link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Computer-assisted video conference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IM; texting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Asynchronous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03390"/>
            <a:ext cx="6347714" cy="3880773"/>
          </a:xfrm>
        </p:spPr>
        <p:txBody>
          <a:bodyPr>
            <a:no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Courier, mail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Project Blog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RSS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Social media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presence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23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Communication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84506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Who?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Why?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do they need/want to know? Or communicate to the project?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When? How frequently?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How? (what method(s) do they prefer? Are there methods that are unsuitable?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Who will be the contact point from the project for this communication?</a:t>
            </a:r>
          </a:p>
        </p:txBody>
      </p:sp>
    </p:spTree>
    <p:extLst>
      <p:ext uri="{BB962C8B-B14F-4D97-AF65-F5344CB8AC3E}">
        <p14:creationId xmlns:p14="http://schemas.microsoft.com/office/powerpoint/2010/main" val="4172981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Team Meetings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9758"/>
            <a:ext cx="6347714" cy="3880773"/>
          </a:xfrm>
        </p:spPr>
        <p:txBody>
          <a:bodyPr>
            <a:no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Purpose is to verify progress, identify challenges and get assistance where needed.</a:t>
            </a:r>
          </a:p>
          <a:p>
            <a:r>
              <a:rPr lang="en-CA" u="sng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may vary throughout the project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Be considerate and schedule “off-line” meetings if only a few are involved in a particular item. It wastes the time of the rest.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Frequent very short meetings may be more effective with a small team (daily “stand-up” meetings are a standard part of Agile Systems Development.)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PM may need to meet and report with other PMs in the same program or portfolio.</a:t>
            </a:r>
          </a:p>
        </p:txBody>
      </p:sp>
    </p:spTree>
    <p:extLst>
      <p:ext uri="{BB962C8B-B14F-4D97-AF65-F5344CB8AC3E}">
        <p14:creationId xmlns:p14="http://schemas.microsoft.com/office/powerpoint/2010/main" val="3643205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Report to Management or Sponsor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2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Frequency and format may be dictated by Sponsor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Purpose to report progress, identify challenges and changes, get support for necessary changes or added resources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Need balance between “raising the alarm” too early and waiting too long and being “in too deep”</a:t>
            </a:r>
          </a:p>
        </p:txBody>
      </p:sp>
    </p:spTree>
    <p:extLst>
      <p:ext uri="{BB962C8B-B14F-4D97-AF65-F5344CB8AC3E}">
        <p14:creationId xmlns:p14="http://schemas.microsoft.com/office/powerpoint/2010/main" val="28948838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9444</TotalTime>
  <Words>460</Words>
  <Application>Microsoft Office PowerPoint</Application>
  <PresentationFormat>On-screen Show (4:3)</PresentationFormat>
  <Paragraphs>78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Communication Planning</vt:lpstr>
      <vt:lpstr>Project Communication</vt:lpstr>
      <vt:lpstr>Communication</vt:lpstr>
      <vt:lpstr>For each group </vt:lpstr>
      <vt:lpstr>Synchronous Options</vt:lpstr>
      <vt:lpstr>Asynchronous Options</vt:lpstr>
      <vt:lpstr>Communication Planning</vt:lpstr>
      <vt:lpstr>Team Meetings</vt:lpstr>
      <vt:lpstr>Report to Management or Sponsor</vt:lpstr>
      <vt:lpstr>Other stakeholders</vt:lpstr>
      <vt:lpstr>Communication Plan template</vt:lpstr>
      <vt:lpstr>Summary: Project Communication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Rizk</cp:lastModifiedBy>
  <cp:revision>38</cp:revision>
  <dcterms:created xsi:type="dcterms:W3CDTF">2014-06-09T20:10:57Z</dcterms:created>
  <dcterms:modified xsi:type="dcterms:W3CDTF">2016-07-29T16:33:07Z</dcterms:modified>
</cp:coreProperties>
</file>