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026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106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9356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5745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8703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6404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3523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917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491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0476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3892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616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404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284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4651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360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7350048" y="6304285"/>
            <a:ext cx="142859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18: Celebrate!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734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Celebrate!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C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2000" b="1" dirty="0">
                <a:latin typeface="Arial" panose="020B0604020202020204" pitchFamily="34" charset="0"/>
                <a:cs typeface="Arial" panose="020B0604020202020204" pitchFamily="34" charset="0"/>
              </a:rPr>
              <a:t>The project is complete!</a:t>
            </a:r>
          </a:p>
          <a:p>
            <a:pPr marL="0" indent="0">
              <a:buNone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Celebrate the success with the project team.</a:t>
            </a:r>
          </a:p>
          <a:p>
            <a:pPr marL="0" indent="0">
              <a:buNone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Acknowledge, commiserate, start consolidating lessons learned!</a:t>
            </a:r>
          </a:p>
          <a:p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308" y="1962785"/>
            <a:ext cx="2233252" cy="2501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C:\Users\stephenss.DOUGLAS\AppData\Local\Microsoft\Windows\Temporary Internet Files\Content.IE5\L7GQOT07\MC90033590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942" y="1668780"/>
            <a:ext cx="2216700" cy="2334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stephenss.DOUGLAS\AppData\Local\Microsoft\Windows\Temporary Internet Files\Content.IE5\L7GQOT07\MC90033590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840" y="2263999"/>
            <a:ext cx="2216700" cy="2334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8350</TotalTime>
  <Words>28</Words>
  <Application>Microsoft Office PowerPoint</Application>
  <PresentationFormat>On-screen Show (4:3)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Facet</vt:lpstr>
      <vt:lpstr>Celebrate!</vt:lpstr>
      <vt:lpstr>Project Risk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29</cp:revision>
  <dcterms:created xsi:type="dcterms:W3CDTF">2014-06-09T20:10:57Z</dcterms:created>
  <dcterms:modified xsi:type="dcterms:W3CDTF">2016-07-29T21:24:02Z</dcterms:modified>
</cp:coreProperties>
</file>