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52DF660-62FF-4B7B-BBCD-8C105679DA8D}">
          <p14:sldIdLst>
            <p14:sldId id="256"/>
            <p14:sldId id="257"/>
            <p14:sldId id="261"/>
            <p14:sldId id="258"/>
            <p14:sldId id="259"/>
            <p14:sldId id="260"/>
          </p14:sldIdLst>
        </p14:section>
        <p14:section name="Untitled Section" id="{9055765D-7514-4B9F-9C7F-C33E509CC9C0}">
          <p14:sldIdLst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0" autoAdjust="0"/>
    <p:restoredTop sz="94660"/>
  </p:normalViewPr>
  <p:slideViewPr>
    <p:cSldViewPr snapToGrid="0">
      <p:cViewPr varScale="1">
        <p:scale>
          <a:sx n="75" d="100"/>
          <a:sy n="75" d="100"/>
        </p:scale>
        <p:origin x="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0BCC3-E3F3-496A-B042-E41967BC2E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Grand Guignol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82318-098C-4309-89A2-2E16BAE5D1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b="1" dirty="0"/>
              <a:t>House of Horrors</a:t>
            </a:r>
          </a:p>
          <a:p>
            <a:pPr algn="r"/>
            <a:endParaRPr lang="en-US" sz="40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2605EB-C36F-4AF0-9857-5F8013BF7B9B}"/>
              </a:ext>
            </a:extLst>
          </p:cNvPr>
          <p:cNvSpPr/>
          <p:nvPr/>
        </p:nvSpPr>
        <p:spPr>
          <a:xfrm>
            <a:off x="6251707" y="5638800"/>
            <a:ext cx="3728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theatre of blood, guts and gore</a:t>
            </a:r>
          </a:p>
        </p:txBody>
      </p:sp>
    </p:spTree>
    <p:extLst>
      <p:ext uri="{BB962C8B-B14F-4D97-AF65-F5344CB8AC3E}">
        <p14:creationId xmlns:p14="http://schemas.microsoft.com/office/powerpoint/2010/main" val="2958536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BA1AC-3A72-470F-91A3-DF716FCD8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833282"/>
          </a:xfrm>
        </p:spPr>
        <p:txBody>
          <a:bodyPr/>
          <a:lstStyle/>
          <a:p>
            <a:r>
              <a:rPr lang="en-US" dirty="0"/>
              <a:t>1897 – 1962     Paris, France</a:t>
            </a:r>
            <a:br>
              <a:rPr lang="en-US" dirty="0"/>
            </a:br>
            <a:br>
              <a:rPr lang="en-US" dirty="0"/>
            </a:br>
            <a:r>
              <a:rPr lang="en-US" sz="2800" u="sng" dirty="0"/>
              <a:t>The creation of a new genre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FE382-E68F-46B3-B47E-9FF91CCA7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474260"/>
            <a:ext cx="10147907" cy="4195481"/>
          </a:xfrm>
        </p:spPr>
        <p:txBody>
          <a:bodyPr>
            <a:normAutofit/>
          </a:bodyPr>
          <a:lstStyle/>
          <a:p>
            <a:r>
              <a:rPr lang="en-US" sz="2800" dirty="0"/>
              <a:t>Two Playwrights purchase a Chapel </a:t>
            </a:r>
            <a:r>
              <a:rPr lang="en-US" sz="1800" dirty="0"/>
              <a:t>(André Antoine and Méténier)</a:t>
            </a:r>
          </a:p>
          <a:p>
            <a:pPr lvl="1"/>
            <a:r>
              <a:rPr lang="en-US" sz="2800" dirty="0"/>
              <a:t>Produce Naturalistic Theatre of Horror</a:t>
            </a:r>
          </a:p>
          <a:p>
            <a:pPr lvl="1"/>
            <a:r>
              <a:rPr lang="en-US" sz="2800" dirty="0"/>
              <a:t>Theatre du Grand-Guignol--means literally the "big puppet show”</a:t>
            </a:r>
          </a:p>
          <a:p>
            <a:pPr lvl="2"/>
            <a:r>
              <a:rPr lang="en-US" sz="2800" dirty="0"/>
              <a:t>The name was taken from a French puppet character </a:t>
            </a:r>
            <a:r>
              <a:rPr lang="en-US" sz="2800" u="sng" dirty="0"/>
              <a:t>Guignol</a:t>
            </a:r>
            <a:r>
              <a:rPr lang="en-US" sz="2800" dirty="0"/>
              <a:t>, who was as an outspoken social commentator</a:t>
            </a:r>
          </a:p>
          <a:p>
            <a:pPr lvl="1"/>
            <a:r>
              <a:rPr lang="en-US" sz="2800" dirty="0"/>
              <a:t>Highly successful genre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793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D90D78-8CE1-441D-A78A-4ED7AC7CF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254" y="0"/>
            <a:ext cx="5347446" cy="1447800"/>
          </a:xfrm>
        </p:spPr>
        <p:txBody>
          <a:bodyPr/>
          <a:lstStyle/>
          <a:p>
            <a:r>
              <a:rPr lang="en-US" sz="4400" dirty="0"/>
              <a:t>Chapel to Theatre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8176DC7-86F3-4764-B52C-8C0E033EFD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3856" y="2305050"/>
            <a:ext cx="6235256" cy="405765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7398CE-C7CD-4983-B6BB-227BB2E7E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8254" y="1727200"/>
            <a:ext cx="4217146" cy="4635500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Small Stage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Close to Audience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Gruesome scenes of violence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Realistic performance of horrific scenes of blood and gore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Success was measured by the number of people who fainted during its performance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121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8AA49D-6035-48DD-9BF3-135D62D2C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Grand Guignol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B91121-6E26-4A8F-996C-E7F035030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3314" y="1422400"/>
            <a:ext cx="4396338" cy="576262"/>
          </a:xfrm>
        </p:spPr>
        <p:txBody>
          <a:bodyPr/>
          <a:lstStyle/>
          <a:p>
            <a:r>
              <a:rPr lang="en-US" sz="2800" dirty="0"/>
              <a:t>Insanity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876CBD-5E57-4CB1-9EC4-E79084BD0D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998662"/>
            <a:ext cx="5715000" cy="4406620"/>
          </a:xfrm>
        </p:spPr>
        <p:txBody>
          <a:bodyPr>
            <a:noAutofit/>
          </a:bodyPr>
          <a:lstStyle/>
          <a:p>
            <a:r>
              <a:rPr lang="en-US" sz="2400" dirty="0"/>
              <a:t>Insanity was just beginning to be scientifically studied and individual cases catalogued, the Grand-Guignol explored manias and 'special tastes’</a:t>
            </a:r>
          </a:p>
          <a:p>
            <a:r>
              <a:rPr lang="en-US" sz="2400" dirty="0"/>
              <a:t>Touring shows where often cancelled due to blood and gore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800F53A-3D89-475B-B15A-817F7896FC0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191680" y="1277935"/>
            <a:ext cx="3897006" cy="512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46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11E7941-F205-4158-8B7B-D13B895C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154" y="101600"/>
            <a:ext cx="3401063" cy="1447800"/>
          </a:xfrm>
        </p:spPr>
        <p:txBody>
          <a:bodyPr/>
          <a:lstStyle/>
          <a:p>
            <a:r>
              <a:rPr lang="en-US" sz="3200" dirty="0"/>
              <a:t>Science and Psychology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A17A7FFB-0918-44D0-AF3D-315B7F6DA1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10389" y="1765300"/>
            <a:ext cx="3584711" cy="486766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1577D44-455F-48BC-848A-898025D73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6900" y="1917700"/>
            <a:ext cx="6858000" cy="4635500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Crossing boundaries and thresholds 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/>
              <a:t>states of consciousness altered by drugs or hypnosis.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/>
              <a:t>Loss of consciousness, loss of control, panic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/>
              <a:t>Interest in the guillotine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2400" dirty="0"/>
              <a:t>fascinated by the last convulsions played out on a decapitated face. 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2400" dirty="0"/>
              <a:t>What if the head continued to think without the body? </a:t>
            </a:r>
          </a:p>
        </p:txBody>
      </p:sp>
    </p:spTree>
    <p:extLst>
      <p:ext uri="{BB962C8B-B14F-4D97-AF65-F5344CB8AC3E}">
        <p14:creationId xmlns:p14="http://schemas.microsoft.com/office/powerpoint/2010/main" val="3229976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82CFE-5749-4EFA-A57F-15A384D30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09221"/>
            <a:ext cx="3401063" cy="1447800"/>
          </a:xfrm>
        </p:spPr>
        <p:txBody>
          <a:bodyPr/>
          <a:lstStyle/>
          <a:p>
            <a:r>
              <a:rPr lang="en-US" sz="3200" dirty="0"/>
              <a:t>Sexual Content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C322DA0-296C-488F-BAA8-9390AB5116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83683" y="1409700"/>
            <a:ext cx="3410211" cy="498316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A89EF0-6362-4483-95A9-BE8F601C9A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1892300"/>
            <a:ext cx="5817346" cy="4132579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Short plays of Sexual Farces are performed  between each Horror Play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Hot and Cold Affect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/>
              <a:t>sharp contrast between the moods of the different plays helped to make the horror scarier and the comedy funnier</a:t>
            </a:r>
          </a:p>
        </p:txBody>
      </p:sp>
    </p:spTree>
    <p:extLst>
      <p:ext uri="{BB962C8B-B14F-4D97-AF65-F5344CB8AC3E}">
        <p14:creationId xmlns:p14="http://schemas.microsoft.com/office/powerpoint/2010/main" val="124243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7C6EE-233D-4C11-8E4B-44715563F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354" y="12700"/>
            <a:ext cx="3401063" cy="1447800"/>
          </a:xfrm>
        </p:spPr>
        <p:txBody>
          <a:bodyPr/>
          <a:lstStyle/>
          <a:p>
            <a:r>
              <a:rPr lang="en-US" sz="3200" dirty="0"/>
              <a:t>Special Effects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C34172-2096-4BEB-8D95-6563139AE4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46840" y="1346200"/>
            <a:ext cx="3757808" cy="4572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59E28D-3F50-4C20-B3F5-DF65A1F7C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10810" y="1663700"/>
            <a:ext cx="5436346" cy="4394200"/>
          </a:xfrm>
        </p:spPr>
        <p:txBody>
          <a:bodyPr>
            <a:noAutofit/>
          </a:bodyPr>
          <a:lstStyle/>
          <a:p>
            <a:r>
              <a:rPr lang="en-US" sz="2400" dirty="0"/>
              <a:t>Many Actors Literally Harmed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Lighting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Music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Acid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Body Appendages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Cutting and Slicing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Torcher of every kind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Blood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/>
              <a:t>Often splattered everywhere</a:t>
            </a:r>
          </a:p>
        </p:txBody>
      </p:sp>
    </p:spTree>
    <p:extLst>
      <p:ext uri="{BB962C8B-B14F-4D97-AF65-F5344CB8AC3E}">
        <p14:creationId xmlns:p14="http://schemas.microsoft.com/office/powerpoint/2010/main" val="14510603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62</TotalTime>
  <Words>248</Words>
  <Application>Microsoft Office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Wingdings</vt:lpstr>
      <vt:lpstr>Wingdings 3</vt:lpstr>
      <vt:lpstr>Ion</vt:lpstr>
      <vt:lpstr>Grand Guignol</vt:lpstr>
      <vt:lpstr>1897 – 1962     Paris, France  The creation of a new genre</vt:lpstr>
      <vt:lpstr>Chapel to Theatre</vt:lpstr>
      <vt:lpstr>Characteristics of Grand Guignol</vt:lpstr>
      <vt:lpstr>Science and Psychology</vt:lpstr>
      <vt:lpstr>Sexual Content</vt:lpstr>
      <vt:lpstr>Special Effects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Tinamarie</dc:creator>
  <cp:lastModifiedBy>Tinamarie</cp:lastModifiedBy>
  <cp:revision>9</cp:revision>
  <dcterms:created xsi:type="dcterms:W3CDTF">2019-01-31T18:41:08Z</dcterms:created>
  <dcterms:modified xsi:type="dcterms:W3CDTF">2019-01-31T19:43:16Z</dcterms:modified>
</cp:coreProperties>
</file>