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82" r:id="rId6"/>
    <p:sldId id="302" r:id="rId7"/>
    <p:sldId id="28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837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540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3415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3041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7410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8016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5137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174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193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6033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081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702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195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001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514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740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870750" y="6304285"/>
            <a:ext cx="190789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17: Project Completion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83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Project Completion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Completion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9758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Contract Closure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Lessons Learned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Final Reporting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Document Archival</a:t>
            </a: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Contract 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06" y="1755009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Ensure that all documentation is up-to-date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Requirements may have changed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Completion of testing should be noted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Provide formal notice that deliverables are satisfactory (or not)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Release the project team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Final Payments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Post-project evaluations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Completion of all sub-plans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25513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Schedule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Procurement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Evaluate Customer satisfaction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Document Archival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68864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Charter documents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Scope statement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Original budget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Change documents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DPCI ratings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Manager’s summary—lessons learned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Final DPCI rating (see Budget Planning Chapter)</a:t>
            </a:r>
          </a:p>
        </p:txBody>
      </p:sp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Completion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7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All contracts are signed off and closed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Lessons Learned are documented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Final Reporting goes to management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documents are archived</a:t>
            </a:r>
          </a:p>
        </p:txBody>
      </p:sp>
    </p:spTree>
    <p:extLst>
      <p:ext uri="{BB962C8B-B14F-4D97-AF65-F5344CB8AC3E}">
        <p14:creationId xmlns:p14="http://schemas.microsoft.com/office/powerpoint/2010/main" val="3671235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9445</TotalTime>
  <Words>111</Words>
  <Application>Microsoft Office PowerPoint</Application>
  <PresentationFormat>On-screen Show (4:3)</PresentationFormat>
  <Paragraphs>37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Project Completion</vt:lpstr>
      <vt:lpstr>Project Completion</vt:lpstr>
      <vt:lpstr>Contract Closure</vt:lpstr>
      <vt:lpstr>Completion of all sub-plans</vt:lpstr>
      <vt:lpstr>Document Archival</vt:lpstr>
      <vt:lpstr>Project Completion 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41</cp:revision>
  <dcterms:created xsi:type="dcterms:W3CDTF">2014-06-09T20:10:57Z</dcterms:created>
  <dcterms:modified xsi:type="dcterms:W3CDTF">2016-07-29T21:21:52Z</dcterms:modified>
</cp:coreProperties>
</file>