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82" r:id="rId6"/>
    <p:sldId id="283" r:id="rId7"/>
    <p:sldId id="284" r:id="rId8"/>
    <p:sldId id="286" r:id="rId9"/>
    <p:sldId id="285" r:id="rId10"/>
    <p:sldId id="28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540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27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27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1609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288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1443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7582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086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591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420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364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00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43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847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133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367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170239" y="6304285"/>
            <a:ext cx="26084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6: Culture and Project Management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34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Culture and Project Management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Culture and Project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1881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Definition of Organizational Culture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Manager’s Checklist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Team Challenges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Dealing with conflict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Organizational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Shared beliefs, attitudes, values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Behaviors that arise from the beliefs, attitudes and values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May be obvious or subtle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Culture definition: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The way we do things here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Familiar and acceptable 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Manager’s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188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Decision-making—who makes the decision and what processes are followed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Formality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Medium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Complexity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Vocabulary and format— “Image”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Team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Individual identity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Verbal and emotional expressiveness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Relationship expectations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Style of communication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Personal priorities, values and beliefs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Time orientation</a:t>
            </a: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Dealing with 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7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Conflict is not a bad thing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Problem-solving is a key activity for successful teams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Understanding your own preferred approach and those of your team helps in productive conflict resolution 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Five basic approaches to conflict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80662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Avoidance/Withdrawal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Accommodation/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Smoothing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Compromise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Collaboration/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Problem-Solving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Forcing/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66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/>
              <a:t>Conflict Handling Modes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F7F6D6-12E9-47E2-83FA-0573725E037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0368"/>
            <a:ext cx="7543800" cy="514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976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Culture and Project Management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231" y="1858248"/>
            <a:ext cx="6347714" cy="3880773"/>
          </a:xfrm>
        </p:spPr>
        <p:txBody>
          <a:bodyPr>
            <a:noAutofit/>
          </a:bodyPr>
          <a:lstStyle/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Organizational Culture means shared beliefs,  attitudes and values, along with related behaviors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Project Managers need to be aware of cultural issues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Team Members can also face challenges in cross-cultural relationships 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Effectively dealing with conflict is a success factor for projects—every project team must resolve differences and make decisions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059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8322</TotalTime>
  <Words>215</Words>
  <Application>Microsoft Office PowerPoint</Application>
  <PresentationFormat>On-screen Show (4:3)</PresentationFormat>
  <Paragraphs>49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Culture and Project Management</vt:lpstr>
      <vt:lpstr>Culture and Project Management</vt:lpstr>
      <vt:lpstr>Organizational Culture</vt:lpstr>
      <vt:lpstr>Project Manager’s Checklist</vt:lpstr>
      <vt:lpstr>Team Challenges</vt:lpstr>
      <vt:lpstr>Dealing with Conflict</vt:lpstr>
      <vt:lpstr>Five basic approaches to conflict resolution</vt:lpstr>
      <vt:lpstr>Conflict Handling Modes</vt:lpstr>
      <vt:lpstr>Culture and Project Management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23</cp:revision>
  <dcterms:created xsi:type="dcterms:W3CDTF">2014-06-09T20:10:57Z</dcterms:created>
  <dcterms:modified xsi:type="dcterms:W3CDTF">2016-07-10T21:02:07Z</dcterms:modified>
</cp:coreProperties>
</file>