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3" r:id="rId5"/>
    <p:sldId id="264" r:id="rId6"/>
    <p:sldId id="262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World Theatre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3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Noh Theatre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3941" y="2133599"/>
            <a:ext cx="9410007" cy="4258887"/>
          </a:xfrm>
        </p:spPr>
        <p:txBody>
          <a:bodyPr>
            <a:normAutofit/>
          </a:bodyPr>
          <a:lstStyle/>
          <a:p>
            <a:r>
              <a:rPr lang="en-US" sz="2800" dirty="0"/>
              <a:t>Noh, derived from the Sino-Japanese word for "skill" or "</a:t>
            </a:r>
            <a:r>
              <a:rPr lang="en-US" sz="2800" dirty="0" smtClean="0"/>
              <a:t>talent“</a:t>
            </a:r>
          </a:p>
          <a:p>
            <a:pPr lvl="1"/>
            <a:r>
              <a:rPr lang="en-US" sz="2800" dirty="0" smtClean="0"/>
              <a:t>Commonly known as the ‘Art of Walking’</a:t>
            </a:r>
          </a:p>
          <a:p>
            <a:pPr lvl="1"/>
            <a:r>
              <a:rPr lang="en-US" sz="2800" dirty="0" smtClean="0"/>
              <a:t>All male actors, passed down from father to son </a:t>
            </a:r>
          </a:p>
          <a:p>
            <a:r>
              <a:rPr lang="en-US" sz="2800" dirty="0" smtClean="0"/>
              <a:t>Japanese </a:t>
            </a:r>
            <a:r>
              <a:rPr lang="en-US" sz="2800" dirty="0"/>
              <a:t>musical drama </a:t>
            </a:r>
            <a:endParaRPr lang="en-US" sz="2800" dirty="0" smtClean="0"/>
          </a:p>
          <a:p>
            <a:r>
              <a:rPr lang="en-US" sz="2800" dirty="0" smtClean="0"/>
              <a:t>Performances for royalty and upper class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550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10539" y="424604"/>
            <a:ext cx="3516931" cy="647737"/>
          </a:xfrm>
        </p:spPr>
        <p:txBody>
          <a:bodyPr/>
          <a:lstStyle/>
          <a:p>
            <a:r>
              <a:rPr lang="en-US" dirty="0" smtClean="0"/>
              <a:t>Noh Theatre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62545" y="1418435"/>
            <a:ext cx="9343505" cy="1574148"/>
          </a:xfrm>
        </p:spPr>
        <p:txBody>
          <a:bodyPr>
            <a:normAutofit/>
          </a:bodyPr>
          <a:lstStyle/>
          <a:p>
            <a:r>
              <a:rPr lang="en-US" sz="2800" dirty="0"/>
              <a:t>Performed since the 14th century</a:t>
            </a:r>
          </a:p>
          <a:p>
            <a:pPr lvl="1"/>
            <a:r>
              <a:rPr lang="en-US" sz="2400" dirty="0"/>
              <a:t>Stage has a roof and three areas for audience to </a:t>
            </a:r>
            <a:r>
              <a:rPr lang="en-US" sz="2400" dirty="0" smtClean="0"/>
              <a:t>sit</a:t>
            </a:r>
          </a:p>
          <a:p>
            <a:pPr lvl="1"/>
            <a:r>
              <a:rPr lang="en-US" sz="2400" dirty="0"/>
              <a:t>Little to no set or props</a:t>
            </a:r>
          </a:p>
          <a:p>
            <a:pPr marL="457200" lvl="1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9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054" y="1181062"/>
            <a:ext cx="2120392" cy="15870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Noh Theatre 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23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026" y="457855"/>
            <a:ext cx="8911687" cy="6144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Upper View of Noh Theatre 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698" y="341477"/>
            <a:ext cx="4333599" cy="1280890"/>
          </a:xfrm>
        </p:spPr>
        <p:txBody>
          <a:bodyPr>
            <a:normAutofit/>
          </a:bodyPr>
          <a:lstStyle/>
          <a:p>
            <a:r>
              <a:rPr lang="en-US" dirty="0" smtClean="0"/>
              <a:t>Noh Theatre</a:t>
            </a:r>
            <a:br>
              <a:rPr lang="en-US" dirty="0" smtClean="0"/>
            </a:br>
            <a:r>
              <a:rPr lang="en-US" dirty="0" smtClean="0"/>
              <a:t>Type of </a:t>
            </a:r>
            <a:r>
              <a:rPr lang="en-US" sz="3200" dirty="0" smtClean="0"/>
              <a:t>Masks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12173" y="1919740"/>
            <a:ext cx="10016837" cy="45309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/>
              <a:t>Old </a:t>
            </a:r>
            <a:r>
              <a:rPr lang="en-US" sz="2000" b="1" dirty="0"/>
              <a:t>man </a:t>
            </a:r>
            <a:r>
              <a:rPr lang="en-US" sz="2000" dirty="0" smtClean="0"/>
              <a:t>:   This </a:t>
            </a:r>
            <a:r>
              <a:rPr lang="en-US" sz="2000" dirty="0"/>
              <a:t>is the oldest type of </a:t>
            </a:r>
            <a:r>
              <a:rPr lang="en-US" sz="2000" dirty="0" smtClean="0"/>
              <a:t>Noh mask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b="1" dirty="0" smtClean="0"/>
              <a:t>Elders</a:t>
            </a:r>
            <a:r>
              <a:rPr lang="en-US" sz="2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Woman</a:t>
            </a:r>
            <a:r>
              <a:rPr lang="en-US" sz="2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Man</a:t>
            </a:r>
            <a:r>
              <a:rPr lang="en-US" sz="2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Demons: </a:t>
            </a:r>
            <a:r>
              <a:rPr lang="en-US" sz="2000" dirty="0" smtClean="0"/>
              <a:t>This </a:t>
            </a:r>
            <a:r>
              <a:rPr lang="en-US" sz="2000" dirty="0"/>
              <a:t>category is divided into two main </a:t>
            </a:r>
            <a:r>
              <a:rPr lang="en-US" sz="2000" dirty="0" smtClean="0"/>
              <a:t>parts: (fierce </a:t>
            </a:r>
            <a:r>
              <a:rPr lang="en-US" sz="2000" dirty="0"/>
              <a:t>gods or demonic spirits) and </a:t>
            </a:r>
            <a:r>
              <a:rPr lang="en-US" sz="2000" dirty="0" smtClean="0"/>
              <a:t>(</a:t>
            </a:r>
            <a:r>
              <a:rPr lang="en-US" sz="2000" dirty="0"/>
              <a:t>goblins and other creatures</a:t>
            </a:r>
            <a:r>
              <a:rPr lang="en-US" sz="2000" dirty="0" smtClean="0"/>
              <a:t>)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b="1" dirty="0" smtClean="0"/>
              <a:t>Ghosts </a:t>
            </a:r>
            <a:r>
              <a:rPr lang="en-US" sz="2000" b="1" dirty="0"/>
              <a:t>and </a:t>
            </a:r>
            <a:r>
              <a:rPr lang="en-US" sz="2000" b="1" dirty="0" smtClean="0"/>
              <a:t>Spirits</a:t>
            </a:r>
            <a:r>
              <a:rPr lang="en-US" sz="2000" dirty="0" smtClean="0"/>
              <a:t>: These </a:t>
            </a:r>
            <a:r>
              <a:rPr lang="en-US" sz="2000" dirty="0"/>
              <a:t>masks are used for spirits of the dead who have regrets of some kind. In this category there are both male and female masks. </a:t>
            </a:r>
          </a:p>
        </p:txBody>
      </p:sp>
    </p:spTree>
    <p:extLst>
      <p:ext uri="{BB962C8B-B14F-4D97-AF65-F5344CB8AC3E}">
        <p14:creationId xmlns:p14="http://schemas.microsoft.com/office/powerpoint/2010/main" val="161785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type="body" idx="1"/>
          </p:nvPr>
        </p:nvSpPr>
        <p:spPr>
          <a:xfrm>
            <a:off x="1704931" y="263735"/>
            <a:ext cx="1450563" cy="5762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Old Man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"/>
          </p:nvPr>
        </p:nvSpPr>
        <p:spPr>
          <a:xfrm>
            <a:off x="4642099" y="261091"/>
            <a:ext cx="1205109" cy="576262"/>
          </a:xfrm>
        </p:spPr>
        <p:txBody>
          <a:bodyPr/>
          <a:lstStyle/>
          <a:p>
            <a:r>
              <a:rPr lang="en-US" dirty="0" smtClean="0"/>
              <a:t>Elders</a:t>
            </a:r>
            <a:endParaRPr lang="en-US" dirty="0"/>
          </a:p>
        </p:txBody>
      </p:sp>
      <p:sp>
        <p:nvSpPr>
          <p:cNvPr id="17" name="Text Placeholder 12"/>
          <p:cNvSpPr txBox="1">
            <a:spLocks/>
          </p:cNvSpPr>
          <p:nvPr/>
        </p:nvSpPr>
        <p:spPr>
          <a:xfrm>
            <a:off x="7210142" y="261095"/>
            <a:ext cx="1451720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Woman</a:t>
            </a:r>
            <a:endParaRPr lang="en-US" dirty="0"/>
          </a:p>
        </p:txBody>
      </p:sp>
      <p:sp>
        <p:nvSpPr>
          <p:cNvPr id="18" name="Text Placeholder 12"/>
          <p:cNvSpPr txBox="1">
            <a:spLocks/>
          </p:cNvSpPr>
          <p:nvPr/>
        </p:nvSpPr>
        <p:spPr>
          <a:xfrm>
            <a:off x="10089116" y="261091"/>
            <a:ext cx="1205109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Man</a:t>
            </a:r>
            <a:endParaRPr lang="en-US" dirty="0"/>
          </a:p>
        </p:txBody>
      </p:sp>
      <p:sp>
        <p:nvSpPr>
          <p:cNvPr id="19" name="Text Placeholder 12"/>
          <p:cNvSpPr txBox="1">
            <a:spLocks/>
          </p:cNvSpPr>
          <p:nvPr/>
        </p:nvSpPr>
        <p:spPr>
          <a:xfrm>
            <a:off x="1555965" y="5000936"/>
            <a:ext cx="1424248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Demons</a:t>
            </a:r>
            <a:endParaRPr lang="en-US" dirty="0"/>
          </a:p>
        </p:txBody>
      </p:sp>
      <p:sp>
        <p:nvSpPr>
          <p:cNvPr id="20" name="Text Placeholder 12"/>
          <p:cNvSpPr txBox="1">
            <a:spLocks/>
          </p:cNvSpPr>
          <p:nvPr/>
        </p:nvSpPr>
        <p:spPr>
          <a:xfrm>
            <a:off x="6967569" y="4914994"/>
            <a:ext cx="1559786" cy="7481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Ghosts &amp; Spirits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6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318</TotalTime>
  <Words>161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World Theatre</vt:lpstr>
      <vt:lpstr>Noh Theatre</vt:lpstr>
      <vt:lpstr>Noh Theatre</vt:lpstr>
      <vt:lpstr>Noh Theatre Stage</vt:lpstr>
      <vt:lpstr>Upper View of Noh Theatre Stage</vt:lpstr>
      <vt:lpstr>Noh Theatre Type of Masks</vt:lpstr>
      <vt:lpstr>PowerPoint Presentation</vt:lpstr>
    </vt:vector>
  </TitlesOfParts>
  <Company>LBCC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Theatre</dc:title>
  <dc:creator>Media Lectern</dc:creator>
  <cp:lastModifiedBy>Michaela Willi Hooper</cp:lastModifiedBy>
  <cp:revision>29</cp:revision>
  <dcterms:created xsi:type="dcterms:W3CDTF">2018-05-31T15:35:47Z</dcterms:created>
  <dcterms:modified xsi:type="dcterms:W3CDTF">2019-07-16T23:08:53Z</dcterms:modified>
</cp:coreProperties>
</file>