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0"/>
  </p:notesMasterIdLst>
  <p:sldIdLst>
    <p:sldId id="256" r:id="rId2"/>
    <p:sldId id="257" r:id="rId3"/>
    <p:sldId id="319" r:id="rId4"/>
    <p:sldId id="316" r:id="rId5"/>
    <p:sldId id="317" r:id="rId6"/>
    <p:sldId id="258" r:id="rId7"/>
    <p:sldId id="312" r:id="rId8"/>
    <p:sldId id="259" r:id="rId9"/>
    <p:sldId id="313" r:id="rId10"/>
    <p:sldId id="282" r:id="rId11"/>
    <p:sldId id="321" r:id="rId12"/>
    <p:sldId id="322" r:id="rId13"/>
    <p:sldId id="314" r:id="rId14"/>
    <p:sldId id="315" r:id="rId15"/>
    <p:sldId id="283" r:id="rId16"/>
    <p:sldId id="320" r:id="rId17"/>
    <p:sldId id="318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340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642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1329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1948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8882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7291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8073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2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630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122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071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779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46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026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264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992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2017-01-18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825866" y="6304285"/>
            <a:ext cx="195277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3: The Project Life Cycle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16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The Project Life Cycle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Closing phase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763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Closing out procurements—final payments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Identify lessons learned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Celebrate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Phase Overlap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Image result for project planning pha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89" y="1772458"/>
            <a:ext cx="6304824" cy="204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525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Phase Overlap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99" y="1379662"/>
            <a:ext cx="5479057" cy="3699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88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10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PMI Processes and Knowledge Areas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96DE11-80E7-4489-BDD7-4B19D01BE34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6629400" y="3733800"/>
            <a:ext cx="533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/>
              <a:t>Information Technology Project Management, Seventh Edition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91264" y="5839204"/>
            <a:ext cx="59154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*Source: PMBOK® Guide, Fifth Edition, 2012.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2" y="1072206"/>
            <a:ext cx="6514688" cy="494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35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Autofit/>
          </a:bodyPr>
          <a:lstStyle/>
          <a:p>
            <a:r>
              <a:rPr lang="en-US" sz="4000" dirty="0"/>
              <a:t>PMI - continued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AD0689-3C8F-4F33-9924-B2EDADDE082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681973"/>
            <a:ext cx="5208639" cy="552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40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vs. product/service life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551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life cycle: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Start = project initiation phase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End = project closing phase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Product/service life cycle: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Start = product/service Move To Production (MTP)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 End = product/service no longer supported (could be months or years after last product/service is created)</a:t>
            </a:r>
          </a:p>
          <a:p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Relative Cost to Correct a Software Requirement Defect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Information Technology Project Management, Seventh Edition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76C0B31-47C3-49FD-8211-A1EA24F1691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0" y="1681315"/>
            <a:ext cx="7146767" cy="442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145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2551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selection phase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Pre-initiation phase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Phases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Initiation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Implementation (Executing)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Monitor and Control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Closing</a:t>
            </a:r>
          </a:p>
          <a:p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Project vs. product/service life cycle</a:t>
            </a:r>
          </a:p>
        </p:txBody>
      </p:sp>
    </p:spTree>
    <p:extLst>
      <p:ext uri="{BB962C8B-B14F-4D97-AF65-F5344CB8AC3E}">
        <p14:creationId xmlns:p14="http://schemas.microsoft.com/office/powerpoint/2010/main" val="3840231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Phases of 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categories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Selection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Pre-Initiation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Initiation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Implementation (Executing)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Monitor and Control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Closing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Venture/innovation 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projects = Transform the business projects (new product/services)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Growth projects = Grow the business projects (increase market share and/or revenue/profit)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Core projects = Run the business projects (keep the plane flying)</a:t>
            </a:r>
          </a:p>
        </p:txBody>
      </p:sp>
    </p:spTree>
    <p:extLst>
      <p:ext uri="{BB962C8B-B14F-4D97-AF65-F5344CB8AC3E}">
        <p14:creationId xmlns:p14="http://schemas.microsoft.com/office/powerpoint/2010/main" val="422594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selection phase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Enterprise leaders meet and determines strategic </a:t>
            </a:r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direction (for venture/innovation, and to a lesser extent, growth projects)</a:t>
            </a:r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Leaders and key individuals submit </a:t>
            </a: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ideas/plans which support strategic direction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Enterprise leaders review ideas/plans and select best ideas/plans which they have resources to accomplish </a:t>
            </a:r>
          </a:p>
        </p:txBody>
      </p:sp>
    </p:spTree>
    <p:extLst>
      <p:ext uri="{BB962C8B-B14F-4D97-AF65-F5344CB8AC3E}">
        <p14:creationId xmlns:p14="http://schemas.microsoft.com/office/powerpoint/2010/main" val="41477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Pre-initiation phase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Lay the ground work for the project: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Determine scope, time, and cost constraints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Identity project sponsor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Select and meet with project manager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Develop business case</a:t>
            </a:r>
          </a:p>
          <a:p>
            <a:pPr lvl="1"/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Determine project structure</a:t>
            </a:r>
          </a:p>
          <a:p>
            <a:pPr lvl="1"/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C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85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Initiation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769758"/>
            <a:ext cx="6347714" cy="3880773"/>
          </a:xfrm>
        </p:spPr>
        <p:txBody>
          <a:bodyPr>
            <a:normAutofit fontScale="92500" lnSpcReduction="2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sponsor is identified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Scope and deliverables are defined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Relationship to organizational goals is key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Budget is approved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Broad statements are made about risks, approach, timelines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Stakeholders are identified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Manager is assigned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At end of phase, approved project charter is the approval to proceed to the planning phase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Planning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7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Deliverables are clearly defined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Based on the deliverables, a Work Breakdown Structure (WBS) defines the “work packages”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work packages are used to develop a schedule and budget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Plans are made for management of stakeholders, communication, quality, costs, risks, procurement, resources including human resources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744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Implementation (Execution)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team is hired and developed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Procurements take place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work is underway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must be monitored and changes managed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to stakeholders is an important ongoing activity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Monitor and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Monitor and control project work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Perform integrated change control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Validate and control Scope, Time, Budget, and Quality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Control Communications, Risks, Procurement, and Stake Holders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975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8329</TotalTime>
  <Words>462</Words>
  <Application>Microsoft Office PowerPoint</Application>
  <PresentationFormat>On-screen Show (4:3)</PresentationFormat>
  <Paragraphs>87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</vt:lpstr>
      <vt:lpstr>The Project Life Cycle</vt:lpstr>
      <vt:lpstr>Phases of a project</vt:lpstr>
      <vt:lpstr>Project Categories</vt:lpstr>
      <vt:lpstr>Project selection phase </vt:lpstr>
      <vt:lpstr>Pre-initiation phase </vt:lpstr>
      <vt:lpstr>Initiation phase</vt:lpstr>
      <vt:lpstr>Planning phase</vt:lpstr>
      <vt:lpstr>Implementation (Execution) Phase</vt:lpstr>
      <vt:lpstr>Monitor and Control</vt:lpstr>
      <vt:lpstr>Closing phase</vt:lpstr>
      <vt:lpstr>Project Phase Overlap</vt:lpstr>
      <vt:lpstr>Project Phase Overlap</vt:lpstr>
      <vt:lpstr>PMI Processes and Knowledge Areas </vt:lpstr>
      <vt:lpstr>PMI - continued</vt:lpstr>
      <vt:lpstr>Project vs. product/service life cycle</vt:lpstr>
      <vt:lpstr>Relative Cost to Correct a Software Requirement Defect 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A. Rizk</cp:lastModifiedBy>
  <cp:revision>29</cp:revision>
  <dcterms:created xsi:type="dcterms:W3CDTF">2014-06-09T20:10:57Z</dcterms:created>
  <dcterms:modified xsi:type="dcterms:W3CDTF">2017-01-18T23:55:52Z</dcterms:modified>
</cp:coreProperties>
</file>